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3"/>
  </p:notesMasterIdLst>
  <p:handoutMasterIdLst>
    <p:handoutMasterId r:id="rId14"/>
  </p:handoutMasterIdLst>
  <p:sldIdLst>
    <p:sldId id="303" r:id="rId5"/>
    <p:sldId id="312" r:id="rId6"/>
    <p:sldId id="721" r:id="rId7"/>
    <p:sldId id="715" r:id="rId8"/>
    <p:sldId id="717" r:id="rId9"/>
    <p:sldId id="716" r:id="rId10"/>
    <p:sldId id="718" r:id="rId11"/>
    <p:sldId id="704" r:id="rId1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5C88D0"/>
    <a:srgbClr val="2A6EA8"/>
    <a:srgbClr val="FFFFCC"/>
    <a:srgbClr val="72AF2F"/>
    <a:srgbClr val="C1E442"/>
    <a:srgbClr val="FFFF99"/>
    <a:srgbClr val="C6D254"/>
    <a:srgbClr val="000000"/>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62" autoAdjust="0"/>
    <p:restoredTop sz="93362" autoAdjust="0"/>
  </p:normalViewPr>
  <p:slideViewPr>
    <p:cSldViewPr snapToGrid="0">
      <p:cViewPr varScale="1">
        <p:scale>
          <a:sx n="111" d="100"/>
          <a:sy n="111" d="100"/>
        </p:scale>
        <p:origin x="702"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8" d="100"/>
          <a:sy n="78" d="100"/>
        </p:scale>
        <p:origin x="4062"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 Srilakshmi (Nokia - IN/Bangalore)" userId="fd4ab6c5-c97d-4179-b329-9cbb7f23f590" providerId="ADAL" clId="{269D3002-F627-45BC-BFCC-49F1BB4536F4}"/>
    <pc:docChg chg="undo redo custSel addSld delSld modSld modMainMaster">
      <pc:chgData name="S, Srilakshmi (Nokia - IN/Bangalore)" userId="fd4ab6c5-c97d-4179-b329-9cbb7f23f590" providerId="ADAL" clId="{269D3002-F627-45BC-BFCC-49F1BB4536F4}" dt="2022-03-25T14:01:07.684" v="398" actId="14100"/>
      <pc:docMkLst>
        <pc:docMk/>
      </pc:docMkLst>
      <pc:sldChg chg="modSp mod">
        <pc:chgData name="S, Srilakshmi (Nokia - IN/Bangalore)" userId="fd4ab6c5-c97d-4179-b329-9cbb7f23f590" providerId="ADAL" clId="{269D3002-F627-45BC-BFCC-49F1BB4536F4}" dt="2022-03-25T13:04:19.820" v="278" actId="115"/>
        <pc:sldMkLst>
          <pc:docMk/>
          <pc:sldMk cId="0" sldId="303"/>
        </pc:sldMkLst>
        <pc:spChg chg="mod">
          <ac:chgData name="S, Srilakshmi (Nokia - IN/Bangalore)" userId="fd4ab6c5-c97d-4179-b329-9cbb7f23f590" providerId="ADAL" clId="{269D3002-F627-45BC-BFCC-49F1BB4536F4}" dt="2022-03-25T13:04:19.820" v="278" actId="115"/>
          <ac:spMkLst>
            <pc:docMk/>
            <pc:sldMk cId="0" sldId="303"/>
            <ac:spMk id="9219" creationId="{00000000-0000-0000-0000-000000000000}"/>
          </ac:spMkLst>
        </pc:spChg>
      </pc:sldChg>
      <pc:sldChg chg="modSp mod">
        <pc:chgData name="S, Srilakshmi (Nokia - IN/Bangalore)" userId="fd4ab6c5-c97d-4179-b329-9cbb7f23f590" providerId="ADAL" clId="{269D3002-F627-45BC-BFCC-49F1BB4536F4}" dt="2022-03-25T14:01:07.684" v="398" actId="14100"/>
        <pc:sldMkLst>
          <pc:docMk/>
          <pc:sldMk cId="1821686740" sldId="311"/>
        </pc:sldMkLst>
        <pc:spChg chg="mod">
          <ac:chgData name="S, Srilakshmi (Nokia - IN/Bangalore)" userId="fd4ab6c5-c97d-4179-b329-9cbb7f23f590" providerId="ADAL" clId="{269D3002-F627-45BC-BFCC-49F1BB4536F4}" dt="2022-03-25T11:45:48.263" v="65"/>
          <ac:spMkLst>
            <pc:docMk/>
            <pc:sldMk cId="1821686740" sldId="311"/>
            <ac:spMk id="16" creationId="{75D0BD14-FEAC-4560-98A4-85BCD77087C8}"/>
          </ac:spMkLst>
        </pc:spChg>
        <pc:spChg chg="mod">
          <ac:chgData name="S, Srilakshmi (Nokia - IN/Bangalore)" userId="fd4ab6c5-c97d-4179-b329-9cbb7f23f590" providerId="ADAL" clId="{269D3002-F627-45BC-BFCC-49F1BB4536F4}" dt="2022-03-25T14:00:24.534" v="391" actId="14100"/>
          <ac:spMkLst>
            <pc:docMk/>
            <pc:sldMk cId="1821686740" sldId="311"/>
            <ac:spMk id="47" creationId="{CAD2D3C9-8C07-4261-A785-F5E1AA611794}"/>
          </ac:spMkLst>
        </pc:spChg>
        <pc:spChg chg="mod">
          <ac:chgData name="S, Srilakshmi (Nokia - IN/Bangalore)" userId="fd4ab6c5-c97d-4179-b329-9cbb7f23f590" providerId="ADAL" clId="{269D3002-F627-45BC-BFCC-49F1BB4536F4}" dt="2022-03-25T14:00:27.690" v="392" actId="14100"/>
          <ac:spMkLst>
            <pc:docMk/>
            <pc:sldMk cId="1821686740" sldId="311"/>
            <ac:spMk id="48" creationId="{4238885A-E225-45FA-9FE9-D860BFB2C528}"/>
          </ac:spMkLst>
        </pc:spChg>
        <pc:spChg chg="mod">
          <ac:chgData name="S, Srilakshmi (Nokia - IN/Bangalore)" userId="fd4ab6c5-c97d-4179-b329-9cbb7f23f590" providerId="ADAL" clId="{269D3002-F627-45BC-BFCC-49F1BB4536F4}" dt="2022-03-25T14:00:40.485" v="393" actId="14100"/>
          <ac:spMkLst>
            <pc:docMk/>
            <pc:sldMk cId="1821686740" sldId="311"/>
            <ac:spMk id="49" creationId="{E66693EC-1498-4611-A37D-28AE61B59A74}"/>
          </ac:spMkLst>
        </pc:spChg>
        <pc:spChg chg="mod">
          <ac:chgData name="S, Srilakshmi (Nokia - IN/Bangalore)" userId="fd4ab6c5-c97d-4179-b329-9cbb7f23f590" providerId="ADAL" clId="{269D3002-F627-45BC-BFCC-49F1BB4536F4}" dt="2022-03-25T14:00:44.629" v="394" actId="14100"/>
          <ac:spMkLst>
            <pc:docMk/>
            <pc:sldMk cId="1821686740" sldId="311"/>
            <ac:spMk id="50" creationId="{9E65EA9F-BC74-437B-80E0-503F6F962A47}"/>
          </ac:spMkLst>
        </pc:spChg>
        <pc:spChg chg="mod">
          <ac:chgData name="S, Srilakshmi (Nokia - IN/Bangalore)" userId="fd4ab6c5-c97d-4179-b329-9cbb7f23f590" providerId="ADAL" clId="{269D3002-F627-45BC-BFCC-49F1BB4536F4}" dt="2022-03-25T14:00:51.163" v="395" actId="14100"/>
          <ac:spMkLst>
            <pc:docMk/>
            <pc:sldMk cId="1821686740" sldId="311"/>
            <ac:spMk id="51" creationId="{140450A1-1D1B-4345-B2BD-502F570FD7DC}"/>
          </ac:spMkLst>
        </pc:spChg>
        <pc:spChg chg="mod">
          <ac:chgData name="S, Srilakshmi (Nokia - IN/Bangalore)" userId="fd4ab6c5-c97d-4179-b329-9cbb7f23f590" providerId="ADAL" clId="{269D3002-F627-45BC-BFCC-49F1BB4536F4}" dt="2022-03-25T14:00:55.098" v="396" actId="14100"/>
          <ac:spMkLst>
            <pc:docMk/>
            <pc:sldMk cId="1821686740" sldId="311"/>
            <ac:spMk id="52" creationId="{53E6CA21-116C-4F0C-9FCB-A85600DDE419}"/>
          </ac:spMkLst>
        </pc:spChg>
        <pc:spChg chg="mod">
          <ac:chgData name="S, Srilakshmi (Nokia - IN/Bangalore)" userId="fd4ab6c5-c97d-4179-b329-9cbb7f23f590" providerId="ADAL" clId="{269D3002-F627-45BC-BFCC-49F1BB4536F4}" dt="2022-03-25T14:01:00.796" v="397" actId="14100"/>
          <ac:spMkLst>
            <pc:docMk/>
            <pc:sldMk cId="1821686740" sldId="311"/>
            <ac:spMk id="53" creationId="{B2FE1042-1D10-49C2-83D3-B3D27DDFB825}"/>
          </ac:spMkLst>
        </pc:spChg>
        <pc:spChg chg="mod">
          <ac:chgData name="S, Srilakshmi (Nokia - IN/Bangalore)" userId="fd4ab6c5-c97d-4179-b329-9cbb7f23f590" providerId="ADAL" clId="{269D3002-F627-45BC-BFCC-49F1BB4536F4}" dt="2022-03-25T14:01:07.684" v="398" actId="14100"/>
          <ac:spMkLst>
            <pc:docMk/>
            <pc:sldMk cId="1821686740" sldId="311"/>
            <ac:spMk id="54" creationId="{791AF48D-CA71-482A-B684-E8A6C7FCDE3C}"/>
          </ac:spMkLst>
        </pc:spChg>
        <pc:spChg chg="mod ord">
          <ac:chgData name="S, Srilakshmi (Nokia - IN/Bangalore)" userId="fd4ab6c5-c97d-4179-b329-9cbb7f23f590" providerId="ADAL" clId="{269D3002-F627-45BC-BFCC-49F1BB4536F4}" dt="2022-03-25T11:45:25.432" v="63" actId="207"/>
          <ac:spMkLst>
            <pc:docMk/>
            <pc:sldMk cId="1821686740" sldId="311"/>
            <ac:spMk id="63" creationId="{E3CEE023-3C07-483F-AA0C-313F521B2550}"/>
          </ac:spMkLst>
        </pc:spChg>
        <pc:cxnChg chg="mod">
          <ac:chgData name="S, Srilakshmi (Nokia - IN/Bangalore)" userId="fd4ab6c5-c97d-4179-b329-9cbb7f23f590" providerId="ADAL" clId="{269D3002-F627-45BC-BFCC-49F1BB4536F4}" dt="2022-03-25T14:00:27.690" v="392" actId="14100"/>
          <ac:cxnSpMkLst>
            <pc:docMk/>
            <pc:sldMk cId="1821686740" sldId="311"/>
            <ac:cxnSpMk id="43" creationId="{BC09E489-5585-4078-93CD-B26DA41759F3}"/>
          </ac:cxnSpMkLst>
        </pc:cxnChg>
        <pc:cxnChg chg="mod">
          <ac:chgData name="S, Srilakshmi (Nokia - IN/Bangalore)" userId="fd4ab6c5-c97d-4179-b329-9cbb7f23f590" providerId="ADAL" clId="{269D3002-F627-45BC-BFCC-49F1BB4536F4}" dt="2022-03-25T14:00:44.629" v="394" actId="14100"/>
          <ac:cxnSpMkLst>
            <pc:docMk/>
            <pc:sldMk cId="1821686740" sldId="311"/>
            <ac:cxnSpMk id="45" creationId="{1C49B1C9-9D43-4AF2-98FB-291C3668645D}"/>
          </ac:cxnSpMkLst>
        </pc:cxnChg>
        <pc:cxnChg chg="mod">
          <ac:chgData name="S, Srilakshmi (Nokia - IN/Bangalore)" userId="fd4ab6c5-c97d-4179-b329-9cbb7f23f590" providerId="ADAL" clId="{269D3002-F627-45BC-BFCC-49F1BB4536F4}" dt="2022-03-25T14:00:55.098" v="396" actId="14100"/>
          <ac:cxnSpMkLst>
            <pc:docMk/>
            <pc:sldMk cId="1821686740" sldId="311"/>
            <ac:cxnSpMk id="46" creationId="{1280D756-46B0-4850-86FE-56F628E62608}"/>
          </ac:cxnSpMkLst>
        </pc:cxnChg>
      </pc:sldChg>
      <pc:sldChg chg="modSp mod">
        <pc:chgData name="S, Srilakshmi (Nokia - IN/Bangalore)" userId="fd4ab6c5-c97d-4179-b329-9cbb7f23f590" providerId="ADAL" clId="{269D3002-F627-45BC-BFCC-49F1BB4536F4}" dt="2022-03-25T12:31:10.034" v="200" actId="20577"/>
        <pc:sldMkLst>
          <pc:docMk/>
          <pc:sldMk cId="775421366" sldId="315"/>
        </pc:sldMkLst>
        <pc:spChg chg="mod">
          <ac:chgData name="S, Srilakshmi (Nokia - IN/Bangalore)" userId="fd4ab6c5-c97d-4179-b329-9cbb7f23f590" providerId="ADAL" clId="{269D3002-F627-45BC-BFCC-49F1BB4536F4}" dt="2022-03-25T12:31:10.034" v="200" actId="20577"/>
          <ac:spMkLst>
            <pc:docMk/>
            <pc:sldMk cId="775421366" sldId="315"/>
            <ac:spMk id="16" creationId="{75D0BD14-FEAC-4560-98A4-85BCD77087C8}"/>
          </ac:spMkLst>
        </pc:spChg>
      </pc:sldChg>
      <pc:sldChg chg="addSp delSp modSp mod">
        <pc:chgData name="S, Srilakshmi (Nokia - IN/Bangalore)" userId="fd4ab6c5-c97d-4179-b329-9cbb7f23f590" providerId="ADAL" clId="{269D3002-F627-45BC-BFCC-49F1BB4536F4}" dt="2022-03-25T13:36:55.653" v="289" actId="1076"/>
        <pc:sldMkLst>
          <pc:docMk/>
          <pc:sldMk cId="2676743161" sldId="316"/>
        </pc:sldMkLst>
        <pc:spChg chg="del">
          <ac:chgData name="S, Srilakshmi (Nokia - IN/Bangalore)" userId="fd4ab6c5-c97d-4179-b329-9cbb7f23f590" providerId="ADAL" clId="{269D3002-F627-45BC-BFCC-49F1BB4536F4}" dt="2022-03-25T13:35:53.278" v="281" actId="478"/>
          <ac:spMkLst>
            <pc:docMk/>
            <pc:sldMk cId="2676743161" sldId="316"/>
            <ac:spMk id="3" creationId="{8D889C66-076E-4EB8-8B2C-223DBD2AE452}"/>
          </ac:spMkLst>
        </pc:spChg>
        <pc:spChg chg="del">
          <ac:chgData name="S, Srilakshmi (Nokia - IN/Bangalore)" userId="fd4ab6c5-c97d-4179-b329-9cbb7f23f590" providerId="ADAL" clId="{269D3002-F627-45BC-BFCC-49F1BB4536F4}" dt="2022-03-25T13:35:57.734" v="283" actId="478"/>
          <ac:spMkLst>
            <pc:docMk/>
            <pc:sldMk cId="2676743161" sldId="316"/>
            <ac:spMk id="52" creationId="{157A03DC-7D11-4EC1-BCBD-19A7BDEAAE58}"/>
          </ac:spMkLst>
        </pc:spChg>
        <pc:spChg chg="del">
          <ac:chgData name="S, Srilakshmi (Nokia - IN/Bangalore)" userId="fd4ab6c5-c97d-4179-b329-9cbb7f23f590" providerId="ADAL" clId="{269D3002-F627-45BC-BFCC-49F1BB4536F4}" dt="2022-03-25T13:35:57.734" v="283" actId="478"/>
          <ac:spMkLst>
            <pc:docMk/>
            <pc:sldMk cId="2676743161" sldId="316"/>
            <ac:spMk id="53" creationId="{988AC34C-5E0D-4019-AF29-2571AED3ADC2}"/>
          </ac:spMkLst>
        </pc:spChg>
        <pc:spChg chg="del">
          <ac:chgData name="S, Srilakshmi (Nokia - IN/Bangalore)" userId="fd4ab6c5-c97d-4179-b329-9cbb7f23f590" providerId="ADAL" clId="{269D3002-F627-45BC-BFCC-49F1BB4536F4}" dt="2022-03-25T13:35:53.278" v="281" actId="478"/>
          <ac:spMkLst>
            <pc:docMk/>
            <pc:sldMk cId="2676743161" sldId="316"/>
            <ac:spMk id="55" creationId="{25A1C1CA-8BA0-4593-8AC8-B7C723461346}"/>
          </ac:spMkLst>
        </pc:spChg>
        <pc:spChg chg="del">
          <ac:chgData name="S, Srilakshmi (Nokia - IN/Bangalore)" userId="fd4ab6c5-c97d-4179-b329-9cbb7f23f590" providerId="ADAL" clId="{269D3002-F627-45BC-BFCC-49F1BB4536F4}" dt="2022-03-25T13:35:53.278" v="281" actId="478"/>
          <ac:spMkLst>
            <pc:docMk/>
            <pc:sldMk cId="2676743161" sldId="316"/>
            <ac:spMk id="57" creationId="{E82003C5-037B-48C9-91BE-20F3200CD28F}"/>
          </ac:spMkLst>
        </pc:spChg>
        <pc:spChg chg="del">
          <ac:chgData name="S, Srilakshmi (Nokia - IN/Bangalore)" userId="fd4ab6c5-c97d-4179-b329-9cbb7f23f590" providerId="ADAL" clId="{269D3002-F627-45BC-BFCC-49F1BB4536F4}" dt="2022-03-25T13:35:53.278" v="281" actId="478"/>
          <ac:spMkLst>
            <pc:docMk/>
            <pc:sldMk cId="2676743161" sldId="316"/>
            <ac:spMk id="67" creationId="{3DB25237-F8E6-47C5-8837-A01F1EA0286B}"/>
          </ac:spMkLst>
        </pc:spChg>
        <pc:spChg chg="del">
          <ac:chgData name="S, Srilakshmi (Nokia - IN/Bangalore)" userId="fd4ab6c5-c97d-4179-b329-9cbb7f23f590" providerId="ADAL" clId="{269D3002-F627-45BC-BFCC-49F1BB4536F4}" dt="2022-03-25T13:35:53.278" v="281" actId="478"/>
          <ac:spMkLst>
            <pc:docMk/>
            <pc:sldMk cId="2676743161" sldId="316"/>
            <ac:spMk id="68" creationId="{BC32E380-AB63-495F-A8D0-39C9D2EF8374}"/>
          </ac:spMkLst>
        </pc:spChg>
        <pc:picChg chg="add del mod">
          <ac:chgData name="S, Srilakshmi (Nokia - IN/Bangalore)" userId="fd4ab6c5-c97d-4179-b329-9cbb7f23f590" providerId="ADAL" clId="{269D3002-F627-45BC-BFCC-49F1BB4536F4}" dt="2022-03-25T13:36:39.485" v="287" actId="478"/>
          <ac:picMkLst>
            <pc:docMk/>
            <pc:sldMk cId="2676743161" sldId="316"/>
            <ac:picMk id="2" creationId="{01FBC34C-118F-4E3C-8455-B166699B80B4}"/>
          </ac:picMkLst>
        </pc:picChg>
        <pc:picChg chg="add mod">
          <ac:chgData name="S, Srilakshmi (Nokia - IN/Bangalore)" userId="fd4ab6c5-c97d-4179-b329-9cbb7f23f590" providerId="ADAL" clId="{269D3002-F627-45BC-BFCC-49F1BB4536F4}" dt="2022-03-25T13:36:55.653" v="289" actId="1076"/>
          <ac:picMkLst>
            <pc:docMk/>
            <pc:sldMk cId="2676743161" sldId="316"/>
            <ac:picMk id="4" creationId="{E42D0EC1-5FCD-4896-A9CF-45AEE74BDFC9}"/>
          </ac:picMkLst>
        </pc:picChg>
        <pc:cxnChg chg="del">
          <ac:chgData name="S, Srilakshmi (Nokia - IN/Bangalore)" userId="fd4ab6c5-c97d-4179-b329-9cbb7f23f590" providerId="ADAL" clId="{269D3002-F627-45BC-BFCC-49F1BB4536F4}" dt="2022-03-25T13:35:53.278" v="281" actId="478"/>
          <ac:cxnSpMkLst>
            <pc:docMk/>
            <pc:sldMk cId="2676743161" sldId="316"/>
            <ac:cxnSpMk id="54" creationId="{EFFCEF1B-2BF3-4FB9-B2AF-575078301C13}"/>
          </ac:cxnSpMkLst>
        </pc:cxnChg>
        <pc:cxnChg chg="del mod">
          <ac:chgData name="S, Srilakshmi (Nokia - IN/Bangalore)" userId="fd4ab6c5-c97d-4179-b329-9cbb7f23f590" providerId="ADAL" clId="{269D3002-F627-45BC-BFCC-49F1BB4536F4}" dt="2022-03-25T13:35:53.278" v="281" actId="478"/>
          <ac:cxnSpMkLst>
            <pc:docMk/>
            <pc:sldMk cId="2676743161" sldId="316"/>
            <ac:cxnSpMk id="66" creationId="{BE959589-7DEC-45C1-BE53-603B1F085053}"/>
          </ac:cxnSpMkLst>
        </pc:cxnChg>
      </pc:sldChg>
      <pc:sldChg chg="modSp mod">
        <pc:chgData name="S, Srilakshmi (Nokia - IN/Bangalore)" userId="fd4ab6c5-c97d-4179-b329-9cbb7f23f590" providerId="ADAL" clId="{269D3002-F627-45BC-BFCC-49F1BB4536F4}" dt="2022-03-25T13:41:01.044" v="298" actId="14100"/>
        <pc:sldMkLst>
          <pc:docMk/>
          <pc:sldMk cId="682178370" sldId="317"/>
        </pc:sldMkLst>
        <pc:spChg chg="mod">
          <ac:chgData name="S, Srilakshmi (Nokia - IN/Bangalore)" userId="fd4ab6c5-c97d-4179-b329-9cbb7f23f590" providerId="ADAL" clId="{269D3002-F627-45BC-BFCC-49F1BB4536F4}" dt="2022-03-25T11:49:04.232" v="83" actId="6549"/>
          <ac:spMkLst>
            <pc:docMk/>
            <pc:sldMk cId="682178370" sldId="317"/>
            <ac:spMk id="16" creationId="{75D0BD14-FEAC-4560-98A4-85BCD77087C8}"/>
          </ac:spMkLst>
        </pc:spChg>
        <pc:spChg chg="mod">
          <ac:chgData name="S, Srilakshmi (Nokia - IN/Bangalore)" userId="fd4ab6c5-c97d-4179-b329-9cbb7f23f590" providerId="ADAL" clId="{269D3002-F627-45BC-BFCC-49F1BB4536F4}" dt="2022-03-25T13:40:57.082" v="297" actId="14100"/>
          <ac:spMkLst>
            <pc:docMk/>
            <pc:sldMk cId="682178370" sldId="317"/>
            <ac:spMk id="38" creationId="{A61BF464-C39F-41E3-9BAB-E36ECA3C1DBB}"/>
          </ac:spMkLst>
        </pc:spChg>
        <pc:spChg chg="mod">
          <ac:chgData name="S, Srilakshmi (Nokia - IN/Bangalore)" userId="fd4ab6c5-c97d-4179-b329-9cbb7f23f590" providerId="ADAL" clId="{269D3002-F627-45BC-BFCC-49F1BB4536F4}" dt="2022-03-25T13:41:01.044" v="298" actId="14100"/>
          <ac:spMkLst>
            <pc:docMk/>
            <pc:sldMk cId="682178370" sldId="317"/>
            <ac:spMk id="71" creationId="{408FA887-9FCD-48A7-BD9C-8AF108A6677D}"/>
          </ac:spMkLst>
        </pc:spChg>
      </pc:sldChg>
      <pc:sldChg chg="addSp delSp modSp mod">
        <pc:chgData name="S, Srilakshmi (Nokia - IN/Bangalore)" userId="fd4ab6c5-c97d-4179-b329-9cbb7f23f590" providerId="ADAL" clId="{269D3002-F627-45BC-BFCC-49F1BB4536F4}" dt="2022-03-25T13:43:28.053" v="388" actId="1035"/>
        <pc:sldMkLst>
          <pc:docMk/>
          <pc:sldMk cId="3884707934" sldId="320"/>
        </pc:sldMkLst>
        <pc:spChg chg="mod">
          <ac:chgData name="S, Srilakshmi (Nokia - IN/Bangalore)" userId="fd4ab6c5-c97d-4179-b329-9cbb7f23f590" providerId="ADAL" clId="{269D3002-F627-45BC-BFCC-49F1BB4536F4}" dt="2022-03-25T12:26:42.897" v="190"/>
          <ac:spMkLst>
            <pc:docMk/>
            <pc:sldMk cId="3884707934" sldId="320"/>
            <ac:spMk id="10" creationId="{47C3EC19-BBF4-43D3-A455-B4371AE40146}"/>
          </ac:spMkLst>
        </pc:spChg>
        <pc:spChg chg="del">
          <ac:chgData name="S, Srilakshmi (Nokia - IN/Bangalore)" userId="fd4ab6c5-c97d-4179-b329-9cbb7f23f590" providerId="ADAL" clId="{269D3002-F627-45BC-BFCC-49F1BB4536F4}" dt="2022-03-25T13:37:17.806" v="292" actId="478"/>
          <ac:spMkLst>
            <pc:docMk/>
            <pc:sldMk cId="3884707934" sldId="320"/>
            <ac:spMk id="13" creationId="{FC2272CE-562B-441B-9937-8D96B8D411B3}"/>
          </ac:spMkLst>
        </pc:spChg>
        <pc:spChg chg="del">
          <ac:chgData name="S, Srilakshmi (Nokia - IN/Bangalore)" userId="fd4ab6c5-c97d-4179-b329-9cbb7f23f590" providerId="ADAL" clId="{269D3002-F627-45BC-BFCC-49F1BB4536F4}" dt="2022-03-25T13:37:17.806" v="292" actId="478"/>
          <ac:spMkLst>
            <pc:docMk/>
            <pc:sldMk cId="3884707934" sldId="320"/>
            <ac:spMk id="15" creationId="{EF410B5C-FB82-4F64-82A5-B7F3A3C8E56B}"/>
          </ac:spMkLst>
        </pc:spChg>
        <pc:spChg chg="del">
          <ac:chgData name="S, Srilakshmi (Nokia - IN/Bangalore)" userId="fd4ab6c5-c97d-4179-b329-9cbb7f23f590" providerId="ADAL" clId="{269D3002-F627-45BC-BFCC-49F1BB4536F4}" dt="2022-03-25T13:37:17.806" v="292" actId="478"/>
          <ac:spMkLst>
            <pc:docMk/>
            <pc:sldMk cId="3884707934" sldId="320"/>
            <ac:spMk id="18" creationId="{2D3B2984-F04A-4B87-9618-6103FEA63671}"/>
          </ac:spMkLst>
        </pc:spChg>
        <pc:spChg chg="del">
          <ac:chgData name="S, Srilakshmi (Nokia - IN/Bangalore)" userId="fd4ab6c5-c97d-4179-b329-9cbb7f23f590" providerId="ADAL" clId="{269D3002-F627-45BC-BFCC-49F1BB4536F4}" dt="2022-03-25T13:37:17.806" v="292" actId="478"/>
          <ac:spMkLst>
            <pc:docMk/>
            <pc:sldMk cId="3884707934" sldId="320"/>
            <ac:spMk id="19" creationId="{98445C6A-B9C8-4534-A410-1D496713403C}"/>
          </ac:spMkLst>
        </pc:spChg>
        <pc:spChg chg="del">
          <ac:chgData name="S, Srilakshmi (Nokia - IN/Bangalore)" userId="fd4ab6c5-c97d-4179-b329-9cbb7f23f590" providerId="ADAL" clId="{269D3002-F627-45BC-BFCC-49F1BB4536F4}" dt="2022-03-25T13:37:17.806" v="292" actId="478"/>
          <ac:spMkLst>
            <pc:docMk/>
            <pc:sldMk cId="3884707934" sldId="320"/>
            <ac:spMk id="21" creationId="{9A069FD8-B335-43CE-9AFF-F326D0961B0F}"/>
          </ac:spMkLst>
        </pc:spChg>
        <pc:spChg chg="del">
          <ac:chgData name="S, Srilakshmi (Nokia - IN/Bangalore)" userId="fd4ab6c5-c97d-4179-b329-9cbb7f23f590" providerId="ADAL" clId="{269D3002-F627-45BC-BFCC-49F1BB4536F4}" dt="2022-03-25T13:37:17.806" v="292" actId="478"/>
          <ac:spMkLst>
            <pc:docMk/>
            <pc:sldMk cId="3884707934" sldId="320"/>
            <ac:spMk id="22" creationId="{36804B6D-D0EA-4E6E-843C-477068904D51}"/>
          </ac:spMkLst>
        </pc:spChg>
        <pc:spChg chg="del">
          <ac:chgData name="S, Srilakshmi (Nokia - IN/Bangalore)" userId="fd4ab6c5-c97d-4179-b329-9cbb7f23f590" providerId="ADAL" clId="{269D3002-F627-45BC-BFCC-49F1BB4536F4}" dt="2022-03-25T13:37:17.806" v="292" actId="478"/>
          <ac:spMkLst>
            <pc:docMk/>
            <pc:sldMk cId="3884707934" sldId="320"/>
            <ac:spMk id="23" creationId="{DCC2BBB0-D11B-4550-BF55-6F8FA13ECE7B}"/>
          </ac:spMkLst>
        </pc:spChg>
        <pc:spChg chg="del">
          <ac:chgData name="S, Srilakshmi (Nokia - IN/Bangalore)" userId="fd4ab6c5-c97d-4179-b329-9cbb7f23f590" providerId="ADAL" clId="{269D3002-F627-45BC-BFCC-49F1BB4536F4}" dt="2022-03-25T13:37:25.438" v="294" actId="478"/>
          <ac:spMkLst>
            <pc:docMk/>
            <pc:sldMk cId="3884707934" sldId="320"/>
            <ac:spMk id="24" creationId="{0F6335A0-D330-485D-AABD-4B679D62A31D}"/>
          </ac:spMkLst>
        </pc:spChg>
        <pc:spChg chg="del">
          <ac:chgData name="S, Srilakshmi (Nokia - IN/Bangalore)" userId="fd4ab6c5-c97d-4179-b329-9cbb7f23f590" providerId="ADAL" clId="{269D3002-F627-45BC-BFCC-49F1BB4536F4}" dt="2022-03-25T13:37:25.438" v="294" actId="478"/>
          <ac:spMkLst>
            <pc:docMk/>
            <pc:sldMk cId="3884707934" sldId="320"/>
            <ac:spMk id="28" creationId="{58C3FE61-3D5A-4A97-879B-D5B0499189DB}"/>
          </ac:spMkLst>
        </pc:spChg>
        <pc:spChg chg="del">
          <ac:chgData name="S, Srilakshmi (Nokia - IN/Bangalore)" userId="fd4ab6c5-c97d-4179-b329-9cbb7f23f590" providerId="ADAL" clId="{269D3002-F627-45BC-BFCC-49F1BB4536F4}" dt="2022-03-25T13:37:25.438" v="294" actId="478"/>
          <ac:spMkLst>
            <pc:docMk/>
            <pc:sldMk cId="3884707934" sldId="320"/>
            <ac:spMk id="29" creationId="{FAFB6986-4A71-48AB-B768-A3354D02BDB5}"/>
          </ac:spMkLst>
        </pc:spChg>
        <pc:spChg chg="del">
          <ac:chgData name="S, Srilakshmi (Nokia - IN/Bangalore)" userId="fd4ab6c5-c97d-4179-b329-9cbb7f23f590" providerId="ADAL" clId="{269D3002-F627-45BC-BFCC-49F1BB4536F4}" dt="2022-03-25T13:37:25.438" v="294" actId="478"/>
          <ac:spMkLst>
            <pc:docMk/>
            <pc:sldMk cId="3884707934" sldId="320"/>
            <ac:spMk id="43" creationId="{B26738E7-CFC9-4BF8-947E-85AC0BA94A4F}"/>
          </ac:spMkLst>
        </pc:spChg>
        <pc:spChg chg="del">
          <ac:chgData name="S, Srilakshmi (Nokia - IN/Bangalore)" userId="fd4ab6c5-c97d-4179-b329-9cbb7f23f590" providerId="ADAL" clId="{269D3002-F627-45BC-BFCC-49F1BB4536F4}" dt="2022-03-25T13:37:30.326" v="295" actId="478"/>
          <ac:spMkLst>
            <pc:docMk/>
            <pc:sldMk cId="3884707934" sldId="320"/>
            <ac:spMk id="44" creationId="{21D52FA3-2505-443E-956C-FDE1B040E593}"/>
          </ac:spMkLst>
        </pc:spChg>
        <pc:spChg chg="del">
          <ac:chgData name="S, Srilakshmi (Nokia - IN/Bangalore)" userId="fd4ab6c5-c97d-4179-b329-9cbb7f23f590" providerId="ADAL" clId="{269D3002-F627-45BC-BFCC-49F1BB4536F4}" dt="2022-03-25T13:37:25.438" v="294" actId="478"/>
          <ac:spMkLst>
            <pc:docMk/>
            <pc:sldMk cId="3884707934" sldId="320"/>
            <ac:spMk id="62" creationId="{42901FCE-22A8-49D2-B297-FFA737E59A28}"/>
          </ac:spMkLst>
        </pc:spChg>
        <pc:spChg chg="del">
          <ac:chgData name="S, Srilakshmi (Nokia - IN/Bangalore)" userId="fd4ab6c5-c97d-4179-b329-9cbb7f23f590" providerId="ADAL" clId="{269D3002-F627-45BC-BFCC-49F1BB4536F4}" dt="2022-03-25T13:37:25.438" v="294" actId="478"/>
          <ac:spMkLst>
            <pc:docMk/>
            <pc:sldMk cId="3884707934" sldId="320"/>
            <ac:spMk id="63" creationId="{5E6DD4DA-E33F-4E7B-8B25-086795D48256}"/>
          </ac:spMkLst>
        </pc:spChg>
        <pc:picChg chg="add mod">
          <ac:chgData name="S, Srilakshmi (Nokia - IN/Bangalore)" userId="fd4ab6c5-c97d-4179-b329-9cbb7f23f590" providerId="ADAL" clId="{269D3002-F627-45BC-BFCC-49F1BB4536F4}" dt="2022-03-25T13:43:28.053" v="388" actId="1035"/>
          <ac:picMkLst>
            <pc:docMk/>
            <pc:sldMk cId="3884707934" sldId="320"/>
            <ac:picMk id="3" creationId="{CBDFEA6C-A6AE-43C9-B7A8-3E344311F8FA}"/>
          </ac:picMkLst>
        </pc:picChg>
        <pc:picChg chg="add mod">
          <ac:chgData name="S, Srilakshmi (Nokia - IN/Bangalore)" userId="fd4ab6c5-c97d-4179-b329-9cbb7f23f590" providerId="ADAL" clId="{269D3002-F627-45BC-BFCC-49F1BB4536F4}" dt="2022-03-25T13:43:28.053" v="388" actId="1035"/>
          <ac:picMkLst>
            <pc:docMk/>
            <pc:sldMk cId="3884707934" sldId="320"/>
            <ac:picMk id="25" creationId="{A35C7541-DA98-4E54-A454-79132DC18DF8}"/>
          </ac:picMkLst>
        </pc:picChg>
        <pc:cxnChg chg="del mod">
          <ac:chgData name="S, Srilakshmi (Nokia - IN/Bangalore)" userId="fd4ab6c5-c97d-4179-b329-9cbb7f23f590" providerId="ADAL" clId="{269D3002-F627-45BC-BFCC-49F1BB4536F4}" dt="2022-03-25T13:37:25.438" v="294" actId="478"/>
          <ac:cxnSpMkLst>
            <pc:docMk/>
            <pc:sldMk cId="3884707934" sldId="320"/>
            <ac:cxnSpMk id="14" creationId="{D449414F-13AA-4E6A-A310-5A3B8B481034}"/>
          </ac:cxnSpMkLst>
        </pc:cxnChg>
        <pc:cxnChg chg="del">
          <ac:chgData name="S, Srilakshmi (Nokia - IN/Bangalore)" userId="fd4ab6c5-c97d-4179-b329-9cbb7f23f590" providerId="ADAL" clId="{269D3002-F627-45BC-BFCC-49F1BB4536F4}" dt="2022-03-25T13:37:17.806" v="292" actId="478"/>
          <ac:cxnSpMkLst>
            <pc:docMk/>
            <pc:sldMk cId="3884707934" sldId="320"/>
            <ac:cxnSpMk id="17" creationId="{F82936EC-A1A4-4298-9F99-F88E837BF487}"/>
          </ac:cxnSpMkLst>
        </pc:cxnChg>
        <pc:cxnChg chg="del mod">
          <ac:chgData name="S, Srilakshmi (Nokia - IN/Bangalore)" userId="fd4ab6c5-c97d-4179-b329-9cbb7f23f590" providerId="ADAL" clId="{269D3002-F627-45BC-BFCC-49F1BB4536F4}" dt="2022-03-25T13:37:17.806" v="292" actId="478"/>
          <ac:cxnSpMkLst>
            <pc:docMk/>
            <pc:sldMk cId="3884707934" sldId="320"/>
            <ac:cxnSpMk id="20" creationId="{756DF17E-EF23-453E-BE29-D2288CE77817}"/>
          </ac:cxnSpMkLst>
        </pc:cxnChg>
        <pc:cxnChg chg="del">
          <ac:chgData name="S, Srilakshmi (Nokia - IN/Bangalore)" userId="fd4ab6c5-c97d-4179-b329-9cbb7f23f590" providerId="ADAL" clId="{269D3002-F627-45BC-BFCC-49F1BB4536F4}" dt="2022-03-25T13:37:25.438" v="294" actId="478"/>
          <ac:cxnSpMkLst>
            <pc:docMk/>
            <pc:sldMk cId="3884707934" sldId="320"/>
            <ac:cxnSpMk id="45" creationId="{45ADCA0D-9931-459B-BF49-3F8F0319B197}"/>
          </ac:cxnSpMkLst>
        </pc:cxnChg>
      </pc:sldChg>
      <pc:sldChg chg="modSp add mod">
        <pc:chgData name="S, Srilakshmi (Nokia - IN/Bangalore)" userId="fd4ab6c5-c97d-4179-b329-9cbb7f23f590" providerId="ADAL" clId="{269D3002-F627-45BC-BFCC-49F1BB4536F4}" dt="2022-03-25T11:46:57.934" v="79" actId="1035"/>
        <pc:sldMkLst>
          <pc:docMk/>
          <pc:sldMk cId="3242826796" sldId="705"/>
        </pc:sldMkLst>
        <pc:spChg chg="mod">
          <ac:chgData name="S, Srilakshmi (Nokia - IN/Bangalore)" userId="fd4ab6c5-c97d-4179-b329-9cbb7f23f590" providerId="ADAL" clId="{269D3002-F627-45BC-BFCC-49F1BB4536F4}" dt="2022-03-25T11:46:57.934" v="79" actId="1035"/>
          <ac:spMkLst>
            <pc:docMk/>
            <pc:sldMk cId="3242826796" sldId="705"/>
            <ac:spMk id="34" creationId="{FAF78B07-08EB-4F03-A570-1981FB49C18C}"/>
          </ac:spMkLst>
        </pc:spChg>
        <pc:spChg chg="mod">
          <ac:chgData name="S, Srilakshmi (Nokia - IN/Bangalore)" userId="fd4ab6c5-c97d-4179-b329-9cbb7f23f590" providerId="ADAL" clId="{269D3002-F627-45BC-BFCC-49F1BB4536F4}" dt="2022-03-25T11:46:57.934" v="79" actId="1035"/>
          <ac:spMkLst>
            <pc:docMk/>
            <pc:sldMk cId="3242826796" sldId="705"/>
            <ac:spMk id="35" creationId="{C06CCD8F-3E4A-4637-BACD-04DC7CB9CEEA}"/>
          </ac:spMkLst>
        </pc:spChg>
        <pc:spChg chg="mod">
          <ac:chgData name="S, Srilakshmi (Nokia - IN/Bangalore)" userId="fd4ab6c5-c97d-4179-b329-9cbb7f23f590" providerId="ADAL" clId="{269D3002-F627-45BC-BFCC-49F1BB4536F4}" dt="2022-03-25T11:46:57.934" v="79" actId="1035"/>
          <ac:spMkLst>
            <pc:docMk/>
            <pc:sldMk cId="3242826796" sldId="705"/>
            <ac:spMk id="36" creationId="{5CBA74FF-B5F9-4DCB-9E8F-909A1A195FAF}"/>
          </ac:spMkLst>
        </pc:spChg>
        <pc:spChg chg="mod">
          <ac:chgData name="S, Srilakshmi (Nokia - IN/Bangalore)" userId="fd4ab6c5-c97d-4179-b329-9cbb7f23f590" providerId="ADAL" clId="{269D3002-F627-45BC-BFCC-49F1BB4536F4}" dt="2022-03-25T11:46:57.934" v="79" actId="1035"/>
          <ac:spMkLst>
            <pc:docMk/>
            <pc:sldMk cId="3242826796" sldId="705"/>
            <ac:spMk id="45" creationId="{F7C1E148-2DB6-430F-9107-D80A5962BB97}"/>
          </ac:spMkLst>
        </pc:spChg>
        <pc:cxnChg chg="mod">
          <ac:chgData name="S, Srilakshmi (Nokia - IN/Bangalore)" userId="fd4ab6c5-c97d-4179-b329-9cbb7f23f590" providerId="ADAL" clId="{269D3002-F627-45BC-BFCC-49F1BB4536F4}" dt="2022-03-25T11:46:57.934" v="79" actId="1035"/>
          <ac:cxnSpMkLst>
            <pc:docMk/>
            <pc:sldMk cId="3242826796" sldId="705"/>
            <ac:cxnSpMk id="57" creationId="{ED33FD12-B5C2-439A-B9A9-1E0711F7434F}"/>
          </ac:cxnSpMkLst>
        </pc:cxnChg>
      </pc:sldChg>
      <pc:sldChg chg="add del">
        <pc:chgData name="S, Srilakshmi (Nokia - IN/Bangalore)" userId="fd4ab6c5-c97d-4179-b329-9cbb7f23f590" providerId="ADAL" clId="{269D3002-F627-45BC-BFCC-49F1BB4536F4}" dt="2022-03-25T12:23:26.503" v="189" actId="47"/>
        <pc:sldMkLst>
          <pc:docMk/>
          <pc:sldMk cId="1338148092" sldId="706"/>
        </pc:sldMkLst>
      </pc:sldChg>
      <pc:sldChg chg="modSp add mod">
        <pc:chgData name="S, Srilakshmi (Nokia - IN/Bangalore)" userId="fd4ab6c5-c97d-4179-b329-9cbb7f23f590" providerId="ADAL" clId="{269D3002-F627-45BC-BFCC-49F1BB4536F4}" dt="2022-03-25T13:43:56.631" v="389" actId="115"/>
        <pc:sldMkLst>
          <pc:docMk/>
          <pc:sldMk cId="2697070629" sldId="707"/>
        </pc:sldMkLst>
        <pc:spChg chg="mod">
          <ac:chgData name="S, Srilakshmi (Nokia - IN/Bangalore)" userId="fd4ab6c5-c97d-4179-b329-9cbb7f23f590" providerId="ADAL" clId="{269D3002-F627-45BC-BFCC-49F1BB4536F4}" dt="2022-03-25T13:43:56.631" v="389" actId="115"/>
          <ac:spMkLst>
            <pc:docMk/>
            <pc:sldMk cId="2697070629" sldId="707"/>
            <ac:spMk id="54" creationId="{51615D83-FF79-4A32-B9D4-B5A9E37A6310}"/>
          </ac:spMkLst>
        </pc:spChg>
      </pc:sldChg>
      <pc:sldMasterChg chg="modSp mod">
        <pc:chgData name="S, Srilakshmi (Nokia - IN/Bangalore)" userId="fd4ab6c5-c97d-4179-b329-9cbb7f23f590" providerId="ADAL" clId="{269D3002-F627-45BC-BFCC-49F1BB4536F4}" dt="2022-03-25T12:22:04.977" v="187" actId="20577"/>
        <pc:sldMasterMkLst>
          <pc:docMk/>
          <pc:sldMasterMk cId="0" sldId="2147483729"/>
        </pc:sldMasterMkLst>
        <pc:spChg chg="mod">
          <ac:chgData name="S, Srilakshmi (Nokia - IN/Bangalore)" userId="fd4ab6c5-c97d-4179-b329-9cbb7f23f590" providerId="ADAL" clId="{269D3002-F627-45BC-BFCC-49F1BB4536F4}" dt="2022-03-25T12:22:04.977" v="187" actId="20577"/>
          <ac:spMkLst>
            <pc:docMk/>
            <pc:sldMasterMk cId="0" sldId="2147483729"/>
            <ac:spMk id="14" creationId="{00000000-0000-0000-0000-000000000000}"/>
          </ac:spMkLst>
        </pc:spChg>
      </pc:sldMasterChg>
    </pc:docChg>
  </pc:docChgLst>
  <pc:docChgLst>
    <pc:chgData name="S, Srilakshmi (Nokia - IN/Bangalore)" userId="fd4ab6c5-c97d-4179-b329-9cbb7f23f590" providerId="ADAL" clId="{C717895D-F7B1-4813-B7D9-AA0FDA127D3F}"/>
    <pc:docChg chg="undo redo custSel addSld delSld modSld">
      <pc:chgData name="S, Srilakshmi (Nokia - IN/Bangalore)" userId="fd4ab6c5-c97d-4179-b329-9cbb7f23f590" providerId="ADAL" clId="{C717895D-F7B1-4813-B7D9-AA0FDA127D3F}" dt="2022-03-25T05:58:52.279" v="579" actId="20577"/>
      <pc:docMkLst>
        <pc:docMk/>
      </pc:docMkLst>
      <pc:sldChg chg="del">
        <pc:chgData name="S, Srilakshmi (Nokia - IN/Bangalore)" userId="fd4ab6c5-c97d-4179-b329-9cbb7f23f590" providerId="ADAL" clId="{C717895D-F7B1-4813-B7D9-AA0FDA127D3F}" dt="2022-03-24T12:24:02.620" v="9" actId="47"/>
        <pc:sldMkLst>
          <pc:docMk/>
          <pc:sldMk cId="4139695104" sldId="262"/>
        </pc:sldMkLst>
      </pc:sldChg>
      <pc:sldChg chg="del">
        <pc:chgData name="S, Srilakshmi (Nokia - IN/Bangalore)" userId="fd4ab6c5-c97d-4179-b329-9cbb7f23f590" providerId="ADAL" clId="{C717895D-F7B1-4813-B7D9-AA0FDA127D3F}" dt="2022-03-24T12:24:02.620" v="9" actId="47"/>
        <pc:sldMkLst>
          <pc:docMk/>
          <pc:sldMk cId="576254356" sldId="276"/>
        </pc:sldMkLst>
      </pc:sldChg>
      <pc:sldChg chg="modSp mod">
        <pc:chgData name="S, Srilakshmi (Nokia - IN/Bangalore)" userId="fd4ab6c5-c97d-4179-b329-9cbb7f23f590" providerId="ADAL" clId="{C717895D-F7B1-4813-B7D9-AA0FDA127D3F}" dt="2022-03-25T05:58:52.279" v="579" actId="20577"/>
        <pc:sldMkLst>
          <pc:docMk/>
          <pc:sldMk cId="0" sldId="303"/>
        </pc:sldMkLst>
        <pc:spChg chg="mod">
          <ac:chgData name="S, Srilakshmi (Nokia - IN/Bangalore)" userId="fd4ab6c5-c97d-4179-b329-9cbb7f23f590" providerId="ADAL" clId="{C717895D-F7B1-4813-B7D9-AA0FDA127D3F}" dt="2022-03-25T05:58:52.279" v="579" actId="20577"/>
          <ac:spMkLst>
            <pc:docMk/>
            <pc:sldMk cId="0" sldId="303"/>
            <ac:spMk id="9219" creationId="{00000000-0000-0000-0000-000000000000}"/>
          </ac:spMkLst>
        </pc:spChg>
      </pc:sldChg>
      <pc:sldChg chg="modSp add mod">
        <pc:chgData name="S, Srilakshmi (Nokia - IN/Bangalore)" userId="fd4ab6c5-c97d-4179-b329-9cbb7f23f590" providerId="ADAL" clId="{C717895D-F7B1-4813-B7D9-AA0FDA127D3F}" dt="2022-03-24T12:56:21.851" v="316" actId="1036"/>
        <pc:sldMkLst>
          <pc:docMk/>
          <pc:sldMk cId="1821686740" sldId="311"/>
        </pc:sldMkLst>
        <pc:spChg chg="mod">
          <ac:chgData name="S, Srilakshmi (Nokia - IN/Bangalore)" userId="fd4ab6c5-c97d-4179-b329-9cbb7f23f590" providerId="ADAL" clId="{C717895D-F7B1-4813-B7D9-AA0FDA127D3F}" dt="2022-03-24T12:35:42.090" v="113" actId="404"/>
          <ac:spMkLst>
            <pc:docMk/>
            <pc:sldMk cId="1821686740" sldId="311"/>
            <ac:spMk id="10" creationId="{47C3EC19-BBF4-43D3-A455-B4371AE40146}"/>
          </ac:spMkLst>
        </pc:spChg>
        <pc:spChg chg="mod">
          <ac:chgData name="S, Srilakshmi (Nokia - IN/Bangalore)" userId="fd4ab6c5-c97d-4179-b329-9cbb7f23f590" providerId="ADAL" clId="{C717895D-F7B1-4813-B7D9-AA0FDA127D3F}" dt="2022-03-24T12:35:34.013" v="110" actId="108"/>
          <ac:spMkLst>
            <pc:docMk/>
            <pc:sldMk cId="1821686740" sldId="311"/>
            <ac:spMk id="11" creationId="{1954ED29-3CD9-453C-AB01-FA79C88267F2}"/>
          </ac:spMkLst>
        </pc:spChg>
        <pc:spChg chg="mod">
          <ac:chgData name="S, Srilakshmi (Nokia - IN/Bangalore)" userId="fd4ab6c5-c97d-4179-b329-9cbb7f23f590" providerId="ADAL" clId="{C717895D-F7B1-4813-B7D9-AA0FDA127D3F}" dt="2022-03-24T12:56:21.851" v="316" actId="1036"/>
          <ac:spMkLst>
            <pc:docMk/>
            <pc:sldMk cId="1821686740" sldId="311"/>
            <ac:spMk id="16" creationId="{75D0BD14-FEAC-4560-98A4-85BCD77087C8}"/>
          </ac:spMkLst>
        </pc:spChg>
      </pc:sldChg>
      <pc:sldChg chg="modSp add mod">
        <pc:chgData name="S, Srilakshmi (Nokia - IN/Bangalore)" userId="fd4ab6c5-c97d-4179-b329-9cbb7f23f590" providerId="ADAL" clId="{C717895D-F7B1-4813-B7D9-AA0FDA127D3F}" dt="2022-03-24T12:56:49.508" v="326" actId="114"/>
        <pc:sldMkLst>
          <pc:docMk/>
          <pc:sldMk cId="3604537333" sldId="312"/>
        </pc:sldMkLst>
        <pc:spChg chg="mod">
          <ac:chgData name="S, Srilakshmi (Nokia - IN/Bangalore)" userId="fd4ab6c5-c97d-4179-b329-9cbb7f23f590" providerId="ADAL" clId="{C717895D-F7B1-4813-B7D9-AA0FDA127D3F}" dt="2022-03-24T12:37:49.041" v="138" actId="108"/>
          <ac:spMkLst>
            <pc:docMk/>
            <pc:sldMk cId="3604537333" sldId="312"/>
            <ac:spMk id="10" creationId="{47C3EC19-BBF4-43D3-A455-B4371AE40146}"/>
          </ac:spMkLst>
        </pc:spChg>
        <pc:spChg chg="mod">
          <ac:chgData name="S, Srilakshmi (Nokia - IN/Bangalore)" userId="fd4ab6c5-c97d-4179-b329-9cbb7f23f590" providerId="ADAL" clId="{C717895D-F7B1-4813-B7D9-AA0FDA127D3F}" dt="2022-03-24T12:37:20.980" v="131" actId="108"/>
          <ac:spMkLst>
            <pc:docMk/>
            <pc:sldMk cId="3604537333" sldId="312"/>
            <ac:spMk id="11" creationId="{1954ED29-3CD9-453C-AB01-FA79C88267F2}"/>
          </ac:spMkLst>
        </pc:spChg>
        <pc:spChg chg="mod">
          <ac:chgData name="S, Srilakshmi (Nokia - IN/Bangalore)" userId="fd4ab6c5-c97d-4179-b329-9cbb7f23f590" providerId="ADAL" clId="{C717895D-F7B1-4813-B7D9-AA0FDA127D3F}" dt="2022-03-24T12:56:49.508" v="326" actId="114"/>
          <ac:spMkLst>
            <pc:docMk/>
            <pc:sldMk cId="3604537333" sldId="312"/>
            <ac:spMk id="16" creationId="{75D0BD14-FEAC-4560-98A4-85BCD77087C8}"/>
          </ac:spMkLst>
        </pc:spChg>
      </pc:sldChg>
      <pc:sldChg chg="modSp add mod">
        <pc:chgData name="S, Srilakshmi (Nokia - IN/Bangalore)" userId="fd4ab6c5-c97d-4179-b329-9cbb7f23f590" providerId="ADAL" clId="{C717895D-F7B1-4813-B7D9-AA0FDA127D3F}" dt="2022-03-24T12:59:02.974" v="352" actId="113"/>
        <pc:sldMkLst>
          <pc:docMk/>
          <pc:sldMk cId="2941133744" sldId="313"/>
        </pc:sldMkLst>
        <pc:spChg chg="mod">
          <ac:chgData name="S, Srilakshmi (Nokia - IN/Bangalore)" userId="fd4ab6c5-c97d-4179-b329-9cbb7f23f590" providerId="ADAL" clId="{C717895D-F7B1-4813-B7D9-AA0FDA127D3F}" dt="2022-03-24T12:37:51.353" v="139" actId="108"/>
          <ac:spMkLst>
            <pc:docMk/>
            <pc:sldMk cId="2941133744" sldId="313"/>
            <ac:spMk id="10" creationId="{47C3EC19-BBF4-43D3-A455-B4371AE40146}"/>
          </ac:spMkLst>
        </pc:spChg>
        <pc:spChg chg="mod">
          <ac:chgData name="S, Srilakshmi (Nokia - IN/Bangalore)" userId="fd4ab6c5-c97d-4179-b329-9cbb7f23f590" providerId="ADAL" clId="{C717895D-F7B1-4813-B7D9-AA0FDA127D3F}" dt="2022-03-24T12:37:23.268" v="132" actId="108"/>
          <ac:spMkLst>
            <pc:docMk/>
            <pc:sldMk cId="2941133744" sldId="313"/>
            <ac:spMk id="11" creationId="{1954ED29-3CD9-453C-AB01-FA79C88267F2}"/>
          </ac:spMkLst>
        </pc:spChg>
        <pc:spChg chg="mod">
          <ac:chgData name="S, Srilakshmi (Nokia - IN/Bangalore)" userId="fd4ab6c5-c97d-4179-b329-9cbb7f23f590" providerId="ADAL" clId="{C717895D-F7B1-4813-B7D9-AA0FDA127D3F}" dt="2022-03-24T12:59:02.974" v="352" actId="113"/>
          <ac:spMkLst>
            <pc:docMk/>
            <pc:sldMk cId="2941133744" sldId="313"/>
            <ac:spMk id="16" creationId="{75D0BD14-FEAC-4560-98A4-85BCD77087C8}"/>
          </ac:spMkLst>
        </pc:spChg>
        <pc:spChg chg="mod">
          <ac:chgData name="S, Srilakshmi (Nokia - IN/Bangalore)" userId="fd4ab6c5-c97d-4179-b329-9cbb7f23f590" providerId="ADAL" clId="{C717895D-F7B1-4813-B7D9-AA0FDA127D3F}" dt="2022-03-24T12:53:58.748" v="291" actId="1035"/>
          <ac:spMkLst>
            <pc:docMk/>
            <pc:sldMk cId="2941133744" sldId="313"/>
            <ac:spMk id="84" creationId="{E8F467C0-9550-4ABA-854D-256E407BE4DC}"/>
          </ac:spMkLst>
        </pc:spChg>
        <pc:spChg chg="mod">
          <ac:chgData name="S, Srilakshmi (Nokia - IN/Bangalore)" userId="fd4ab6c5-c97d-4179-b329-9cbb7f23f590" providerId="ADAL" clId="{C717895D-F7B1-4813-B7D9-AA0FDA127D3F}" dt="2022-03-24T12:53:58.748" v="291" actId="1035"/>
          <ac:spMkLst>
            <pc:docMk/>
            <pc:sldMk cId="2941133744" sldId="313"/>
            <ac:spMk id="85" creationId="{A6E09275-C554-465E-B51E-C0CFAB040BC3}"/>
          </ac:spMkLst>
        </pc:spChg>
        <pc:spChg chg="mod">
          <ac:chgData name="S, Srilakshmi (Nokia - IN/Bangalore)" userId="fd4ab6c5-c97d-4179-b329-9cbb7f23f590" providerId="ADAL" clId="{C717895D-F7B1-4813-B7D9-AA0FDA127D3F}" dt="2022-03-24T12:53:58.748" v="291" actId="1035"/>
          <ac:spMkLst>
            <pc:docMk/>
            <pc:sldMk cId="2941133744" sldId="313"/>
            <ac:spMk id="86" creationId="{3668FD70-9A7D-4ADE-876A-875E21A7C83A}"/>
          </ac:spMkLst>
        </pc:spChg>
        <pc:spChg chg="mod">
          <ac:chgData name="S, Srilakshmi (Nokia - IN/Bangalore)" userId="fd4ab6c5-c97d-4179-b329-9cbb7f23f590" providerId="ADAL" clId="{C717895D-F7B1-4813-B7D9-AA0FDA127D3F}" dt="2022-03-24T12:53:58.748" v="291" actId="1035"/>
          <ac:spMkLst>
            <pc:docMk/>
            <pc:sldMk cId="2941133744" sldId="313"/>
            <ac:spMk id="87" creationId="{AEFE56CA-A5F8-4378-A1E9-49B7366DB6B5}"/>
          </ac:spMkLst>
        </pc:spChg>
        <pc:spChg chg="mod">
          <ac:chgData name="S, Srilakshmi (Nokia - IN/Bangalore)" userId="fd4ab6c5-c97d-4179-b329-9cbb7f23f590" providerId="ADAL" clId="{C717895D-F7B1-4813-B7D9-AA0FDA127D3F}" dt="2022-03-24T12:53:58.748" v="291" actId="1035"/>
          <ac:spMkLst>
            <pc:docMk/>
            <pc:sldMk cId="2941133744" sldId="313"/>
            <ac:spMk id="89" creationId="{73387872-A5D5-4DF5-8434-06E186C0B470}"/>
          </ac:spMkLst>
        </pc:spChg>
        <pc:spChg chg="mod">
          <ac:chgData name="S, Srilakshmi (Nokia - IN/Bangalore)" userId="fd4ab6c5-c97d-4179-b329-9cbb7f23f590" providerId="ADAL" clId="{C717895D-F7B1-4813-B7D9-AA0FDA127D3F}" dt="2022-03-24T12:53:58.748" v="291" actId="1035"/>
          <ac:spMkLst>
            <pc:docMk/>
            <pc:sldMk cId="2941133744" sldId="313"/>
            <ac:spMk id="90" creationId="{2F178949-2445-4242-983A-1E72FFC3C782}"/>
          </ac:spMkLst>
        </pc:spChg>
        <pc:spChg chg="mod">
          <ac:chgData name="S, Srilakshmi (Nokia - IN/Bangalore)" userId="fd4ab6c5-c97d-4179-b329-9cbb7f23f590" providerId="ADAL" clId="{C717895D-F7B1-4813-B7D9-AA0FDA127D3F}" dt="2022-03-24T12:53:58.748" v="291" actId="1035"/>
          <ac:spMkLst>
            <pc:docMk/>
            <pc:sldMk cId="2941133744" sldId="313"/>
            <ac:spMk id="106" creationId="{CC91365D-6D0B-49C2-85B9-F27B1BC775EC}"/>
          </ac:spMkLst>
        </pc:spChg>
        <pc:cxnChg chg="mod">
          <ac:chgData name="S, Srilakshmi (Nokia - IN/Bangalore)" userId="fd4ab6c5-c97d-4179-b329-9cbb7f23f590" providerId="ADAL" clId="{C717895D-F7B1-4813-B7D9-AA0FDA127D3F}" dt="2022-03-24T12:53:58.748" v="291" actId="1035"/>
          <ac:cxnSpMkLst>
            <pc:docMk/>
            <pc:sldMk cId="2941133744" sldId="313"/>
            <ac:cxnSpMk id="91" creationId="{86F52013-DB34-4592-8B5C-3CBB8A0C90F6}"/>
          </ac:cxnSpMkLst>
        </pc:cxnChg>
        <pc:cxnChg chg="mod">
          <ac:chgData name="S, Srilakshmi (Nokia - IN/Bangalore)" userId="fd4ab6c5-c97d-4179-b329-9cbb7f23f590" providerId="ADAL" clId="{C717895D-F7B1-4813-B7D9-AA0FDA127D3F}" dt="2022-03-24T12:53:58.748" v="291" actId="1035"/>
          <ac:cxnSpMkLst>
            <pc:docMk/>
            <pc:sldMk cId="2941133744" sldId="313"/>
            <ac:cxnSpMk id="92" creationId="{8A8FB1BC-D8C2-4FB0-92BE-FC0B4109021F}"/>
          </ac:cxnSpMkLst>
        </pc:cxnChg>
        <pc:cxnChg chg="mod">
          <ac:chgData name="S, Srilakshmi (Nokia - IN/Bangalore)" userId="fd4ab6c5-c97d-4179-b329-9cbb7f23f590" providerId="ADAL" clId="{C717895D-F7B1-4813-B7D9-AA0FDA127D3F}" dt="2022-03-24T12:53:58.748" v="291" actId="1035"/>
          <ac:cxnSpMkLst>
            <pc:docMk/>
            <pc:sldMk cId="2941133744" sldId="313"/>
            <ac:cxnSpMk id="93" creationId="{A4F0F228-C48F-45C5-8328-166B75D59569}"/>
          </ac:cxnSpMkLst>
        </pc:cxnChg>
        <pc:cxnChg chg="mod">
          <ac:chgData name="S, Srilakshmi (Nokia - IN/Bangalore)" userId="fd4ab6c5-c97d-4179-b329-9cbb7f23f590" providerId="ADAL" clId="{C717895D-F7B1-4813-B7D9-AA0FDA127D3F}" dt="2022-03-24T12:53:58.748" v="291" actId="1035"/>
          <ac:cxnSpMkLst>
            <pc:docMk/>
            <pc:sldMk cId="2941133744" sldId="313"/>
            <ac:cxnSpMk id="107" creationId="{AF72DB43-501A-45D8-A04B-5D58E217B006}"/>
          </ac:cxnSpMkLst>
        </pc:cxnChg>
      </pc:sldChg>
      <pc:sldChg chg="modSp add mod">
        <pc:chgData name="S, Srilakshmi (Nokia - IN/Bangalore)" userId="fd4ab6c5-c97d-4179-b329-9cbb7f23f590" providerId="ADAL" clId="{C717895D-F7B1-4813-B7D9-AA0FDA127D3F}" dt="2022-03-24T12:59:57.975" v="355" actId="113"/>
        <pc:sldMkLst>
          <pc:docMk/>
          <pc:sldMk cId="775421366" sldId="315"/>
        </pc:sldMkLst>
        <pc:spChg chg="mod">
          <ac:chgData name="S, Srilakshmi (Nokia - IN/Bangalore)" userId="fd4ab6c5-c97d-4179-b329-9cbb7f23f590" providerId="ADAL" clId="{C717895D-F7B1-4813-B7D9-AA0FDA127D3F}" dt="2022-03-24T12:37:53.671" v="140" actId="108"/>
          <ac:spMkLst>
            <pc:docMk/>
            <pc:sldMk cId="775421366" sldId="315"/>
            <ac:spMk id="10" creationId="{47C3EC19-BBF4-43D3-A455-B4371AE40146}"/>
          </ac:spMkLst>
        </pc:spChg>
        <pc:spChg chg="mod">
          <ac:chgData name="S, Srilakshmi (Nokia - IN/Bangalore)" userId="fd4ab6c5-c97d-4179-b329-9cbb7f23f590" providerId="ADAL" clId="{C717895D-F7B1-4813-B7D9-AA0FDA127D3F}" dt="2022-03-24T12:37:25.331" v="133" actId="108"/>
          <ac:spMkLst>
            <pc:docMk/>
            <pc:sldMk cId="775421366" sldId="315"/>
            <ac:spMk id="11" creationId="{1954ED29-3CD9-453C-AB01-FA79C88267F2}"/>
          </ac:spMkLst>
        </pc:spChg>
        <pc:spChg chg="mod">
          <ac:chgData name="S, Srilakshmi (Nokia - IN/Bangalore)" userId="fd4ab6c5-c97d-4179-b329-9cbb7f23f590" providerId="ADAL" clId="{C717895D-F7B1-4813-B7D9-AA0FDA127D3F}" dt="2022-03-24T12:59:57.975" v="355" actId="113"/>
          <ac:spMkLst>
            <pc:docMk/>
            <pc:sldMk cId="775421366" sldId="315"/>
            <ac:spMk id="16" creationId="{75D0BD14-FEAC-4560-98A4-85BCD77087C8}"/>
          </ac:spMkLst>
        </pc:spChg>
        <pc:spChg chg="mod">
          <ac:chgData name="S, Srilakshmi (Nokia - IN/Bangalore)" userId="fd4ab6c5-c97d-4179-b329-9cbb7f23f590" providerId="ADAL" clId="{C717895D-F7B1-4813-B7D9-AA0FDA127D3F}" dt="2022-03-24T12:54:16.799" v="306" actId="1035"/>
          <ac:spMkLst>
            <pc:docMk/>
            <pc:sldMk cId="775421366" sldId="315"/>
            <ac:spMk id="34" creationId="{FAF78B07-08EB-4F03-A570-1981FB49C18C}"/>
          </ac:spMkLst>
        </pc:spChg>
        <pc:spChg chg="mod">
          <ac:chgData name="S, Srilakshmi (Nokia - IN/Bangalore)" userId="fd4ab6c5-c97d-4179-b329-9cbb7f23f590" providerId="ADAL" clId="{C717895D-F7B1-4813-B7D9-AA0FDA127D3F}" dt="2022-03-24T12:54:16.799" v="306" actId="1035"/>
          <ac:spMkLst>
            <pc:docMk/>
            <pc:sldMk cId="775421366" sldId="315"/>
            <ac:spMk id="35" creationId="{C06CCD8F-3E4A-4637-BACD-04DC7CB9CEEA}"/>
          </ac:spMkLst>
        </pc:spChg>
        <pc:spChg chg="mod">
          <ac:chgData name="S, Srilakshmi (Nokia - IN/Bangalore)" userId="fd4ab6c5-c97d-4179-b329-9cbb7f23f590" providerId="ADAL" clId="{C717895D-F7B1-4813-B7D9-AA0FDA127D3F}" dt="2022-03-24T12:54:16.799" v="306" actId="1035"/>
          <ac:spMkLst>
            <pc:docMk/>
            <pc:sldMk cId="775421366" sldId="315"/>
            <ac:spMk id="36" creationId="{5CBA74FF-B5F9-4DCB-9E8F-909A1A195FAF}"/>
          </ac:spMkLst>
        </pc:spChg>
        <pc:spChg chg="mod">
          <ac:chgData name="S, Srilakshmi (Nokia - IN/Bangalore)" userId="fd4ab6c5-c97d-4179-b329-9cbb7f23f590" providerId="ADAL" clId="{C717895D-F7B1-4813-B7D9-AA0FDA127D3F}" dt="2022-03-24T12:54:16.799" v="306" actId="1035"/>
          <ac:spMkLst>
            <pc:docMk/>
            <pc:sldMk cId="775421366" sldId="315"/>
            <ac:spMk id="37" creationId="{CD4C11BB-124B-47B6-BC3A-1F09B75F906E}"/>
          </ac:spMkLst>
        </pc:spChg>
        <pc:spChg chg="mod">
          <ac:chgData name="S, Srilakshmi (Nokia - IN/Bangalore)" userId="fd4ab6c5-c97d-4179-b329-9cbb7f23f590" providerId="ADAL" clId="{C717895D-F7B1-4813-B7D9-AA0FDA127D3F}" dt="2022-03-24T12:54:16.799" v="306" actId="1035"/>
          <ac:spMkLst>
            <pc:docMk/>
            <pc:sldMk cId="775421366" sldId="315"/>
            <ac:spMk id="41" creationId="{4215B5E0-C3E9-4F6D-88C7-70CD5A77D688}"/>
          </ac:spMkLst>
        </pc:spChg>
        <pc:spChg chg="mod">
          <ac:chgData name="S, Srilakshmi (Nokia - IN/Bangalore)" userId="fd4ab6c5-c97d-4179-b329-9cbb7f23f590" providerId="ADAL" clId="{C717895D-F7B1-4813-B7D9-AA0FDA127D3F}" dt="2022-03-24T12:54:16.799" v="306" actId="1035"/>
          <ac:spMkLst>
            <pc:docMk/>
            <pc:sldMk cId="775421366" sldId="315"/>
            <ac:spMk id="55" creationId="{E9D7A20B-1A12-46AD-90ED-F2F7750E664C}"/>
          </ac:spMkLst>
        </pc:spChg>
        <pc:spChg chg="mod">
          <ac:chgData name="S, Srilakshmi (Nokia - IN/Bangalore)" userId="fd4ab6c5-c97d-4179-b329-9cbb7f23f590" providerId="ADAL" clId="{C717895D-F7B1-4813-B7D9-AA0FDA127D3F}" dt="2022-03-24T12:54:16.799" v="306" actId="1035"/>
          <ac:spMkLst>
            <pc:docMk/>
            <pc:sldMk cId="775421366" sldId="315"/>
            <ac:spMk id="75" creationId="{97226A05-1AE1-4E23-8ADC-3EE1FC54BACC}"/>
          </ac:spMkLst>
        </pc:spChg>
        <pc:cxnChg chg="mod">
          <ac:chgData name="S, Srilakshmi (Nokia - IN/Bangalore)" userId="fd4ab6c5-c97d-4179-b329-9cbb7f23f590" providerId="ADAL" clId="{C717895D-F7B1-4813-B7D9-AA0FDA127D3F}" dt="2022-03-24T12:54:16.799" v="306" actId="1035"/>
          <ac:cxnSpMkLst>
            <pc:docMk/>
            <pc:sldMk cId="775421366" sldId="315"/>
            <ac:cxnSpMk id="39" creationId="{7C0C1B70-BAB0-45E7-B2B3-2A85EAE98DDD}"/>
          </ac:cxnSpMkLst>
        </pc:cxnChg>
        <pc:cxnChg chg="mod">
          <ac:chgData name="S, Srilakshmi (Nokia - IN/Bangalore)" userId="fd4ab6c5-c97d-4179-b329-9cbb7f23f590" providerId="ADAL" clId="{C717895D-F7B1-4813-B7D9-AA0FDA127D3F}" dt="2022-03-24T12:54:16.799" v="306" actId="1035"/>
          <ac:cxnSpMkLst>
            <pc:docMk/>
            <pc:sldMk cId="775421366" sldId="315"/>
            <ac:cxnSpMk id="57" creationId="{ED33FD12-B5C2-439A-B9A9-1E0711F7434F}"/>
          </ac:cxnSpMkLst>
        </pc:cxnChg>
        <pc:cxnChg chg="mod">
          <ac:chgData name="S, Srilakshmi (Nokia - IN/Bangalore)" userId="fd4ab6c5-c97d-4179-b329-9cbb7f23f590" providerId="ADAL" clId="{C717895D-F7B1-4813-B7D9-AA0FDA127D3F}" dt="2022-03-24T12:54:16.799" v="306" actId="1035"/>
          <ac:cxnSpMkLst>
            <pc:docMk/>
            <pc:sldMk cId="775421366" sldId="315"/>
            <ac:cxnSpMk id="58" creationId="{64EE22AE-AB86-4B07-A403-DBA7D329DA5E}"/>
          </ac:cxnSpMkLst>
        </pc:cxnChg>
        <pc:cxnChg chg="mod">
          <ac:chgData name="S, Srilakshmi (Nokia - IN/Bangalore)" userId="fd4ab6c5-c97d-4179-b329-9cbb7f23f590" providerId="ADAL" clId="{C717895D-F7B1-4813-B7D9-AA0FDA127D3F}" dt="2022-03-24T12:54:16.799" v="306" actId="1035"/>
          <ac:cxnSpMkLst>
            <pc:docMk/>
            <pc:sldMk cId="775421366" sldId="315"/>
            <ac:cxnSpMk id="59" creationId="{04BFABB6-5F78-4FC7-B499-323ED6CEAC41}"/>
          </ac:cxnSpMkLst>
        </pc:cxnChg>
        <pc:cxnChg chg="mod">
          <ac:chgData name="S, Srilakshmi (Nokia - IN/Bangalore)" userId="fd4ab6c5-c97d-4179-b329-9cbb7f23f590" providerId="ADAL" clId="{C717895D-F7B1-4813-B7D9-AA0FDA127D3F}" dt="2022-03-24T12:54:16.799" v="306" actId="1035"/>
          <ac:cxnSpMkLst>
            <pc:docMk/>
            <pc:sldMk cId="775421366" sldId="315"/>
            <ac:cxnSpMk id="76" creationId="{ECE75EE9-ECD8-40AB-9742-919957A84CCB}"/>
          </ac:cxnSpMkLst>
        </pc:cxnChg>
      </pc:sldChg>
      <pc:sldChg chg="addSp delSp modSp add mod">
        <pc:chgData name="S, Srilakshmi (Nokia - IN/Bangalore)" userId="fd4ab6c5-c97d-4179-b329-9cbb7f23f590" providerId="ADAL" clId="{C717895D-F7B1-4813-B7D9-AA0FDA127D3F}" dt="2022-03-25T05:28:03.431" v="550" actId="1038"/>
        <pc:sldMkLst>
          <pc:docMk/>
          <pc:sldMk cId="2676743161" sldId="316"/>
        </pc:sldMkLst>
        <pc:spChg chg="add del">
          <ac:chgData name="S, Srilakshmi (Nokia - IN/Bangalore)" userId="fd4ab6c5-c97d-4179-b329-9cbb7f23f590" providerId="ADAL" clId="{C717895D-F7B1-4813-B7D9-AA0FDA127D3F}" dt="2022-03-25T05:27:08.484" v="539" actId="11529"/>
          <ac:spMkLst>
            <pc:docMk/>
            <pc:sldMk cId="2676743161" sldId="316"/>
            <ac:spMk id="2" creationId="{2B96B096-4FA0-41A0-B19E-649FCA63680D}"/>
          </ac:spMkLst>
        </pc:spChg>
        <pc:spChg chg="add del mod">
          <ac:chgData name="S, Srilakshmi (Nokia - IN/Bangalore)" userId="fd4ab6c5-c97d-4179-b329-9cbb7f23f590" providerId="ADAL" clId="{C717895D-F7B1-4813-B7D9-AA0FDA127D3F}" dt="2022-03-24T12:27:08.187" v="50" actId="478"/>
          <ac:spMkLst>
            <pc:docMk/>
            <pc:sldMk cId="2676743161" sldId="316"/>
            <ac:spMk id="3" creationId="{4DEC0A56-F0B5-4B55-9A18-C034124B0DEE}"/>
          </ac:spMkLst>
        </pc:spChg>
        <pc:spChg chg="add mod">
          <ac:chgData name="S, Srilakshmi (Nokia - IN/Bangalore)" userId="fd4ab6c5-c97d-4179-b329-9cbb7f23f590" providerId="ADAL" clId="{C717895D-F7B1-4813-B7D9-AA0FDA127D3F}" dt="2022-03-25T05:27:57.608" v="546" actId="14100"/>
          <ac:spMkLst>
            <pc:docMk/>
            <pc:sldMk cId="2676743161" sldId="316"/>
            <ac:spMk id="3" creationId="{8D889C66-076E-4EB8-8B2C-223DBD2AE452}"/>
          </ac:spMkLst>
        </pc:spChg>
        <pc:spChg chg="del mod">
          <ac:chgData name="S, Srilakshmi (Nokia - IN/Bangalore)" userId="fd4ab6c5-c97d-4179-b329-9cbb7f23f590" providerId="ADAL" clId="{C717895D-F7B1-4813-B7D9-AA0FDA127D3F}" dt="2022-03-24T12:27:02.948" v="49" actId="478"/>
          <ac:spMkLst>
            <pc:docMk/>
            <pc:sldMk cId="2676743161" sldId="316"/>
            <ac:spMk id="10" creationId="{47C3EC19-BBF4-43D3-A455-B4371AE40146}"/>
          </ac:spMkLst>
        </pc:spChg>
        <pc:spChg chg="mod">
          <ac:chgData name="S, Srilakshmi (Nokia - IN/Bangalore)" userId="fd4ab6c5-c97d-4179-b329-9cbb7f23f590" providerId="ADAL" clId="{C717895D-F7B1-4813-B7D9-AA0FDA127D3F}" dt="2022-03-24T12:36:01.474" v="115" actId="21"/>
          <ac:spMkLst>
            <pc:docMk/>
            <pc:sldMk cId="2676743161" sldId="316"/>
            <ac:spMk id="11" creationId="{1954ED29-3CD9-453C-AB01-FA79C88267F2}"/>
          </ac:spMkLst>
        </pc:spChg>
        <pc:spChg chg="mod">
          <ac:chgData name="S, Srilakshmi (Nokia - IN/Bangalore)" userId="fd4ab6c5-c97d-4179-b329-9cbb7f23f590" providerId="ADAL" clId="{C717895D-F7B1-4813-B7D9-AA0FDA127D3F}" dt="2022-03-24T12:51:39.782" v="229" actId="27636"/>
          <ac:spMkLst>
            <pc:docMk/>
            <pc:sldMk cId="2676743161" sldId="316"/>
            <ac:spMk id="16" creationId="{75D0BD14-FEAC-4560-98A4-85BCD77087C8}"/>
          </ac:spMkLst>
        </pc:spChg>
        <pc:spChg chg="del mod topLvl">
          <ac:chgData name="S, Srilakshmi (Nokia - IN/Bangalore)" userId="fd4ab6c5-c97d-4179-b329-9cbb7f23f590" providerId="ADAL" clId="{C717895D-F7B1-4813-B7D9-AA0FDA127D3F}" dt="2022-03-24T13:08:02.620" v="428" actId="478"/>
          <ac:spMkLst>
            <pc:docMk/>
            <pc:sldMk cId="2676743161" sldId="316"/>
            <ac:spMk id="43" creationId="{B26738E7-CFC9-4BF8-947E-85AC0BA94A4F}"/>
          </ac:spMkLst>
        </pc:spChg>
        <pc:spChg chg="del mod topLvl">
          <ac:chgData name="S, Srilakshmi (Nokia - IN/Bangalore)" userId="fd4ab6c5-c97d-4179-b329-9cbb7f23f590" providerId="ADAL" clId="{C717895D-F7B1-4813-B7D9-AA0FDA127D3F}" dt="2022-03-24T13:08:02.620" v="428" actId="478"/>
          <ac:spMkLst>
            <pc:docMk/>
            <pc:sldMk cId="2676743161" sldId="316"/>
            <ac:spMk id="44" creationId="{21D52FA3-2505-443E-956C-FDE1B040E593}"/>
          </ac:spMkLst>
        </pc:spChg>
        <pc:spChg chg="add mod">
          <ac:chgData name="S, Srilakshmi (Nokia - IN/Bangalore)" userId="fd4ab6c5-c97d-4179-b329-9cbb7f23f590" providerId="ADAL" clId="{C717895D-F7B1-4813-B7D9-AA0FDA127D3F}" dt="2022-03-24T12:36:29.162" v="130" actId="20577"/>
          <ac:spMkLst>
            <pc:docMk/>
            <pc:sldMk cId="2676743161" sldId="316"/>
            <ac:spMk id="46" creationId="{1E0811C1-C3D5-4ED5-8F17-4A06E505D19D}"/>
          </ac:spMkLst>
        </pc:spChg>
        <pc:spChg chg="del mod topLvl">
          <ac:chgData name="S, Srilakshmi (Nokia - IN/Bangalore)" userId="fd4ab6c5-c97d-4179-b329-9cbb7f23f590" providerId="ADAL" clId="{C717895D-F7B1-4813-B7D9-AA0FDA127D3F}" dt="2022-03-24T13:08:02.620" v="428" actId="478"/>
          <ac:spMkLst>
            <pc:docMk/>
            <pc:sldMk cId="2676743161" sldId="316"/>
            <ac:spMk id="47" creationId="{D20818CE-976F-4853-B016-CB1788762E29}"/>
          </ac:spMkLst>
        </pc:spChg>
        <pc:spChg chg="del mod topLvl">
          <ac:chgData name="S, Srilakshmi (Nokia - IN/Bangalore)" userId="fd4ab6c5-c97d-4179-b329-9cbb7f23f590" providerId="ADAL" clId="{C717895D-F7B1-4813-B7D9-AA0FDA127D3F}" dt="2022-03-24T13:08:02.620" v="428" actId="478"/>
          <ac:spMkLst>
            <pc:docMk/>
            <pc:sldMk cId="2676743161" sldId="316"/>
            <ac:spMk id="48" creationId="{29E2A5FC-F09E-410E-BD84-D528513055CA}"/>
          </ac:spMkLst>
        </pc:spChg>
        <pc:spChg chg="del mod topLvl">
          <ac:chgData name="S, Srilakshmi (Nokia - IN/Bangalore)" userId="fd4ab6c5-c97d-4179-b329-9cbb7f23f590" providerId="ADAL" clId="{C717895D-F7B1-4813-B7D9-AA0FDA127D3F}" dt="2022-03-24T13:08:02.620" v="428" actId="478"/>
          <ac:spMkLst>
            <pc:docMk/>
            <pc:sldMk cId="2676743161" sldId="316"/>
            <ac:spMk id="49" creationId="{0FB39154-84D6-45ED-9E1A-AC0FD88E4CA2}"/>
          </ac:spMkLst>
        </pc:spChg>
        <pc:spChg chg="del mod topLvl">
          <ac:chgData name="S, Srilakshmi (Nokia - IN/Bangalore)" userId="fd4ab6c5-c97d-4179-b329-9cbb7f23f590" providerId="ADAL" clId="{C717895D-F7B1-4813-B7D9-AA0FDA127D3F}" dt="2022-03-24T13:08:02.620" v="428" actId="478"/>
          <ac:spMkLst>
            <pc:docMk/>
            <pc:sldMk cId="2676743161" sldId="316"/>
            <ac:spMk id="50" creationId="{07C1E106-1D07-4AB0-90AE-326D21AF616F}"/>
          </ac:spMkLst>
        </pc:spChg>
        <pc:spChg chg="add mod">
          <ac:chgData name="S, Srilakshmi (Nokia - IN/Bangalore)" userId="fd4ab6c5-c97d-4179-b329-9cbb7f23f590" providerId="ADAL" clId="{C717895D-F7B1-4813-B7D9-AA0FDA127D3F}" dt="2022-03-24T13:08:23.260" v="520" actId="14100"/>
          <ac:spMkLst>
            <pc:docMk/>
            <pc:sldMk cId="2676743161" sldId="316"/>
            <ac:spMk id="52" creationId="{157A03DC-7D11-4EC1-BCBD-19A7BDEAAE58}"/>
          </ac:spMkLst>
        </pc:spChg>
        <pc:spChg chg="add mod">
          <ac:chgData name="S, Srilakshmi (Nokia - IN/Bangalore)" userId="fd4ab6c5-c97d-4179-b329-9cbb7f23f590" providerId="ADAL" clId="{C717895D-F7B1-4813-B7D9-AA0FDA127D3F}" dt="2022-03-24T13:08:23.260" v="520" actId="14100"/>
          <ac:spMkLst>
            <pc:docMk/>
            <pc:sldMk cId="2676743161" sldId="316"/>
            <ac:spMk id="53" creationId="{988AC34C-5E0D-4019-AF29-2571AED3ADC2}"/>
          </ac:spMkLst>
        </pc:spChg>
        <pc:spChg chg="add mod">
          <ac:chgData name="S, Srilakshmi (Nokia - IN/Bangalore)" userId="fd4ab6c5-c97d-4179-b329-9cbb7f23f590" providerId="ADAL" clId="{C717895D-F7B1-4813-B7D9-AA0FDA127D3F}" dt="2022-03-24T13:08:23.260" v="520" actId="14100"/>
          <ac:spMkLst>
            <pc:docMk/>
            <pc:sldMk cId="2676743161" sldId="316"/>
            <ac:spMk id="55" creationId="{25A1C1CA-8BA0-4593-8AC8-B7C723461346}"/>
          </ac:spMkLst>
        </pc:spChg>
        <pc:spChg chg="del mod topLvl">
          <ac:chgData name="S, Srilakshmi (Nokia - IN/Bangalore)" userId="fd4ab6c5-c97d-4179-b329-9cbb7f23f590" providerId="ADAL" clId="{C717895D-F7B1-4813-B7D9-AA0FDA127D3F}" dt="2022-03-24T13:08:02.620" v="428" actId="478"/>
          <ac:spMkLst>
            <pc:docMk/>
            <pc:sldMk cId="2676743161" sldId="316"/>
            <ac:spMk id="56" creationId="{9C976C89-5F42-457C-9123-BEBCC2FDF3E2}"/>
          </ac:spMkLst>
        </pc:spChg>
        <pc:spChg chg="add mod">
          <ac:chgData name="S, Srilakshmi (Nokia - IN/Bangalore)" userId="fd4ab6c5-c97d-4179-b329-9cbb7f23f590" providerId="ADAL" clId="{C717895D-F7B1-4813-B7D9-AA0FDA127D3F}" dt="2022-03-24T13:08:23.260" v="520" actId="14100"/>
          <ac:spMkLst>
            <pc:docMk/>
            <pc:sldMk cId="2676743161" sldId="316"/>
            <ac:spMk id="57" creationId="{E82003C5-037B-48C9-91BE-20F3200CD28F}"/>
          </ac:spMkLst>
        </pc:spChg>
        <pc:spChg chg="add mod">
          <ac:chgData name="S, Srilakshmi (Nokia - IN/Bangalore)" userId="fd4ab6c5-c97d-4179-b329-9cbb7f23f590" providerId="ADAL" clId="{C717895D-F7B1-4813-B7D9-AA0FDA127D3F}" dt="2022-03-24T13:08:23.260" v="520" actId="14100"/>
          <ac:spMkLst>
            <pc:docMk/>
            <pc:sldMk cId="2676743161" sldId="316"/>
            <ac:spMk id="58" creationId="{4B06740B-73F3-499D-A374-CCCD7B1A7065}"/>
          </ac:spMkLst>
        </pc:spChg>
        <pc:spChg chg="add mod">
          <ac:chgData name="S, Srilakshmi (Nokia - IN/Bangalore)" userId="fd4ab6c5-c97d-4179-b329-9cbb7f23f590" providerId="ADAL" clId="{C717895D-F7B1-4813-B7D9-AA0FDA127D3F}" dt="2022-03-24T13:08:23.260" v="520" actId="14100"/>
          <ac:spMkLst>
            <pc:docMk/>
            <pc:sldMk cId="2676743161" sldId="316"/>
            <ac:spMk id="59" creationId="{031963D0-679E-40FD-9CEA-25915BA512D2}"/>
          </ac:spMkLst>
        </pc:spChg>
        <pc:spChg chg="del mod topLvl">
          <ac:chgData name="S, Srilakshmi (Nokia - IN/Bangalore)" userId="fd4ab6c5-c97d-4179-b329-9cbb7f23f590" providerId="ADAL" clId="{C717895D-F7B1-4813-B7D9-AA0FDA127D3F}" dt="2022-03-24T13:08:02.620" v="428" actId="478"/>
          <ac:spMkLst>
            <pc:docMk/>
            <pc:sldMk cId="2676743161" sldId="316"/>
            <ac:spMk id="62" creationId="{42901FCE-22A8-49D2-B297-FFA737E59A28}"/>
          </ac:spMkLst>
        </pc:spChg>
        <pc:spChg chg="del mod topLvl">
          <ac:chgData name="S, Srilakshmi (Nokia - IN/Bangalore)" userId="fd4ab6c5-c97d-4179-b329-9cbb7f23f590" providerId="ADAL" clId="{C717895D-F7B1-4813-B7D9-AA0FDA127D3F}" dt="2022-03-24T13:08:02.620" v="428" actId="478"/>
          <ac:spMkLst>
            <pc:docMk/>
            <pc:sldMk cId="2676743161" sldId="316"/>
            <ac:spMk id="63" creationId="{5E6DD4DA-E33F-4E7B-8B25-086795D48256}"/>
          </ac:spMkLst>
        </pc:spChg>
        <pc:spChg chg="add mod">
          <ac:chgData name="S, Srilakshmi (Nokia - IN/Bangalore)" userId="fd4ab6c5-c97d-4179-b329-9cbb7f23f590" providerId="ADAL" clId="{C717895D-F7B1-4813-B7D9-AA0FDA127D3F}" dt="2022-03-24T13:08:23.260" v="520" actId="14100"/>
          <ac:spMkLst>
            <pc:docMk/>
            <pc:sldMk cId="2676743161" sldId="316"/>
            <ac:spMk id="64" creationId="{472476A3-CB44-4CAA-AEC9-3340AAA71F78}"/>
          </ac:spMkLst>
        </pc:spChg>
        <pc:spChg chg="add mod">
          <ac:chgData name="S, Srilakshmi (Nokia - IN/Bangalore)" userId="fd4ab6c5-c97d-4179-b329-9cbb7f23f590" providerId="ADAL" clId="{C717895D-F7B1-4813-B7D9-AA0FDA127D3F}" dt="2022-03-25T05:28:03.431" v="550" actId="1038"/>
          <ac:spMkLst>
            <pc:docMk/>
            <pc:sldMk cId="2676743161" sldId="316"/>
            <ac:spMk id="67" creationId="{3DB25237-F8E6-47C5-8837-A01F1EA0286B}"/>
          </ac:spMkLst>
        </pc:spChg>
        <pc:spChg chg="add mod">
          <ac:chgData name="S, Srilakshmi (Nokia - IN/Bangalore)" userId="fd4ab6c5-c97d-4179-b329-9cbb7f23f590" providerId="ADAL" clId="{C717895D-F7B1-4813-B7D9-AA0FDA127D3F}" dt="2022-03-24T13:08:23.260" v="520" actId="14100"/>
          <ac:spMkLst>
            <pc:docMk/>
            <pc:sldMk cId="2676743161" sldId="316"/>
            <ac:spMk id="68" creationId="{BC32E380-AB63-495F-A8D0-39C9D2EF8374}"/>
          </ac:spMkLst>
        </pc:spChg>
        <pc:spChg chg="del mod topLvl">
          <ac:chgData name="S, Srilakshmi (Nokia - IN/Bangalore)" userId="fd4ab6c5-c97d-4179-b329-9cbb7f23f590" providerId="ADAL" clId="{C717895D-F7B1-4813-B7D9-AA0FDA127D3F}" dt="2022-03-24T13:08:02.620" v="428" actId="478"/>
          <ac:spMkLst>
            <pc:docMk/>
            <pc:sldMk cId="2676743161" sldId="316"/>
            <ac:spMk id="69" creationId="{610A7522-FF39-4931-AF11-8E84AED725C3}"/>
          </ac:spMkLst>
        </pc:spChg>
        <pc:spChg chg="add mod">
          <ac:chgData name="S, Srilakshmi (Nokia - IN/Bangalore)" userId="fd4ab6c5-c97d-4179-b329-9cbb7f23f590" providerId="ADAL" clId="{C717895D-F7B1-4813-B7D9-AA0FDA127D3F}" dt="2022-03-24T13:08:23.260" v="520" actId="14100"/>
          <ac:spMkLst>
            <pc:docMk/>
            <pc:sldMk cId="2676743161" sldId="316"/>
            <ac:spMk id="70" creationId="{182B185B-FE29-4AC8-B6EF-F064CCE7EF8E}"/>
          </ac:spMkLst>
        </pc:spChg>
        <pc:spChg chg="add mod">
          <ac:chgData name="S, Srilakshmi (Nokia - IN/Bangalore)" userId="fd4ab6c5-c97d-4179-b329-9cbb7f23f590" providerId="ADAL" clId="{C717895D-F7B1-4813-B7D9-AA0FDA127D3F}" dt="2022-03-24T13:08:23.260" v="520" actId="14100"/>
          <ac:spMkLst>
            <pc:docMk/>
            <pc:sldMk cId="2676743161" sldId="316"/>
            <ac:spMk id="71" creationId="{7D6894CD-606C-40F4-85E4-39B5BD68B93B}"/>
          </ac:spMkLst>
        </pc:spChg>
        <pc:spChg chg="add mod">
          <ac:chgData name="S, Srilakshmi (Nokia - IN/Bangalore)" userId="fd4ab6c5-c97d-4179-b329-9cbb7f23f590" providerId="ADAL" clId="{C717895D-F7B1-4813-B7D9-AA0FDA127D3F}" dt="2022-03-24T13:08:23.260" v="520" actId="14100"/>
          <ac:spMkLst>
            <pc:docMk/>
            <pc:sldMk cId="2676743161" sldId="316"/>
            <ac:spMk id="72" creationId="{33922D09-AFFC-45EB-AC26-30C86A1B0F7C}"/>
          </ac:spMkLst>
        </pc:spChg>
        <pc:spChg chg="add mod">
          <ac:chgData name="S, Srilakshmi (Nokia - IN/Bangalore)" userId="fd4ab6c5-c97d-4179-b329-9cbb7f23f590" providerId="ADAL" clId="{C717895D-F7B1-4813-B7D9-AA0FDA127D3F}" dt="2022-03-24T13:08:23.260" v="520" actId="14100"/>
          <ac:spMkLst>
            <pc:docMk/>
            <pc:sldMk cId="2676743161" sldId="316"/>
            <ac:spMk id="74" creationId="{644E18DD-A5B4-44E5-92A0-A121A1B96FDA}"/>
          </ac:spMkLst>
        </pc:spChg>
        <pc:spChg chg="del mod topLvl">
          <ac:chgData name="S, Srilakshmi (Nokia - IN/Bangalore)" userId="fd4ab6c5-c97d-4179-b329-9cbb7f23f590" providerId="ADAL" clId="{C717895D-F7B1-4813-B7D9-AA0FDA127D3F}" dt="2022-03-24T13:08:02.620" v="428" actId="478"/>
          <ac:spMkLst>
            <pc:docMk/>
            <pc:sldMk cId="2676743161" sldId="316"/>
            <ac:spMk id="77" creationId="{FAB6CAE4-32AF-40A4-B502-B9AFFF2E6D5A}"/>
          </ac:spMkLst>
        </pc:spChg>
        <pc:spChg chg="del mod topLvl">
          <ac:chgData name="S, Srilakshmi (Nokia - IN/Bangalore)" userId="fd4ab6c5-c97d-4179-b329-9cbb7f23f590" providerId="ADAL" clId="{C717895D-F7B1-4813-B7D9-AA0FDA127D3F}" dt="2022-03-24T13:08:02.620" v="428" actId="478"/>
          <ac:spMkLst>
            <pc:docMk/>
            <pc:sldMk cId="2676743161" sldId="316"/>
            <ac:spMk id="78" creationId="{C74E75AE-AF61-43CB-BFB2-66A0C8AE433A}"/>
          </ac:spMkLst>
        </pc:spChg>
        <pc:spChg chg="del mod topLvl">
          <ac:chgData name="S, Srilakshmi (Nokia - IN/Bangalore)" userId="fd4ab6c5-c97d-4179-b329-9cbb7f23f590" providerId="ADAL" clId="{C717895D-F7B1-4813-B7D9-AA0FDA127D3F}" dt="2022-03-24T13:08:02.620" v="428" actId="478"/>
          <ac:spMkLst>
            <pc:docMk/>
            <pc:sldMk cId="2676743161" sldId="316"/>
            <ac:spMk id="80" creationId="{C4A38823-E8AB-4024-8B0B-D09031517861}"/>
          </ac:spMkLst>
        </pc:spChg>
        <pc:spChg chg="del mod topLvl">
          <ac:chgData name="S, Srilakshmi (Nokia - IN/Bangalore)" userId="fd4ab6c5-c97d-4179-b329-9cbb7f23f590" providerId="ADAL" clId="{C717895D-F7B1-4813-B7D9-AA0FDA127D3F}" dt="2022-03-24T13:08:04.885" v="429" actId="478"/>
          <ac:spMkLst>
            <pc:docMk/>
            <pc:sldMk cId="2676743161" sldId="316"/>
            <ac:spMk id="83" creationId="{E64A3735-69BF-43D6-9962-9204B1478939}"/>
          </ac:spMkLst>
        </pc:spChg>
        <pc:spChg chg="del mod topLvl">
          <ac:chgData name="S, Srilakshmi (Nokia - IN/Bangalore)" userId="fd4ab6c5-c97d-4179-b329-9cbb7f23f590" providerId="ADAL" clId="{C717895D-F7B1-4813-B7D9-AA0FDA127D3F}" dt="2022-03-24T13:08:02.620" v="428" actId="478"/>
          <ac:spMkLst>
            <pc:docMk/>
            <pc:sldMk cId="2676743161" sldId="316"/>
            <ac:spMk id="84" creationId="{B2B7467B-EE6B-495B-946E-9DFE54123166}"/>
          </ac:spMkLst>
        </pc:spChg>
        <pc:spChg chg="del mod topLvl">
          <ac:chgData name="S, Srilakshmi (Nokia - IN/Bangalore)" userId="fd4ab6c5-c97d-4179-b329-9cbb7f23f590" providerId="ADAL" clId="{C717895D-F7B1-4813-B7D9-AA0FDA127D3F}" dt="2022-03-24T13:08:02.620" v="428" actId="478"/>
          <ac:spMkLst>
            <pc:docMk/>
            <pc:sldMk cId="2676743161" sldId="316"/>
            <ac:spMk id="85" creationId="{8FD71046-5DB6-4895-B6AD-26C375E1F135}"/>
          </ac:spMkLst>
        </pc:spChg>
        <pc:spChg chg="add mod">
          <ac:chgData name="S, Srilakshmi (Nokia - IN/Bangalore)" userId="fd4ab6c5-c97d-4179-b329-9cbb7f23f590" providerId="ADAL" clId="{C717895D-F7B1-4813-B7D9-AA0FDA127D3F}" dt="2022-03-24T13:08:23.260" v="520" actId="14100"/>
          <ac:spMkLst>
            <pc:docMk/>
            <pc:sldMk cId="2676743161" sldId="316"/>
            <ac:spMk id="86" creationId="{49E01FCC-3B31-4A99-8B8E-8FFEDDFDF04C}"/>
          </ac:spMkLst>
        </pc:spChg>
        <pc:spChg chg="add mod">
          <ac:chgData name="S, Srilakshmi (Nokia - IN/Bangalore)" userId="fd4ab6c5-c97d-4179-b329-9cbb7f23f590" providerId="ADAL" clId="{C717895D-F7B1-4813-B7D9-AA0FDA127D3F}" dt="2022-03-24T13:08:23.260" v="520" actId="14100"/>
          <ac:spMkLst>
            <pc:docMk/>
            <pc:sldMk cId="2676743161" sldId="316"/>
            <ac:spMk id="87" creationId="{1F323476-76B0-437B-B16E-DA4F2F661A2D}"/>
          </ac:spMkLst>
        </pc:spChg>
        <pc:spChg chg="add mod">
          <ac:chgData name="S, Srilakshmi (Nokia - IN/Bangalore)" userId="fd4ab6c5-c97d-4179-b329-9cbb7f23f590" providerId="ADAL" clId="{C717895D-F7B1-4813-B7D9-AA0FDA127D3F}" dt="2022-03-24T13:08:23.260" v="520" actId="14100"/>
          <ac:spMkLst>
            <pc:docMk/>
            <pc:sldMk cId="2676743161" sldId="316"/>
            <ac:spMk id="88" creationId="{4A5DAF7A-1710-425E-A948-1A030095140A}"/>
          </ac:spMkLst>
        </pc:spChg>
        <pc:grpChg chg="add del mod">
          <ac:chgData name="S, Srilakshmi (Nokia - IN/Bangalore)" userId="fd4ab6c5-c97d-4179-b329-9cbb7f23f590" providerId="ADAL" clId="{C717895D-F7B1-4813-B7D9-AA0FDA127D3F}" dt="2022-03-24T12:26:33.381" v="46" actId="165"/>
          <ac:grpSpMkLst>
            <pc:docMk/>
            <pc:sldMk cId="2676743161" sldId="316"/>
            <ac:grpSpMk id="2" creationId="{2213597C-4CC1-4523-B174-11FADE56423C}"/>
          </ac:grpSpMkLst>
        </pc:grpChg>
        <pc:cxnChg chg="del mod topLvl">
          <ac:chgData name="S, Srilakshmi (Nokia - IN/Bangalore)" userId="fd4ab6c5-c97d-4179-b329-9cbb7f23f590" providerId="ADAL" clId="{C717895D-F7B1-4813-B7D9-AA0FDA127D3F}" dt="2022-03-24T13:08:02.620" v="428" actId="478"/>
          <ac:cxnSpMkLst>
            <pc:docMk/>
            <pc:sldMk cId="2676743161" sldId="316"/>
            <ac:cxnSpMk id="14" creationId="{D449414F-13AA-4E6A-A310-5A3B8B481034}"/>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45" creationId="{45ADCA0D-9931-459B-BF49-3F8F0319B197}"/>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51" creationId="{EE1640DC-A8EA-40AC-AB20-959326C5194D}"/>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54" creationId="{EFFCEF1B-2BF3-4FB9-B2AF-575078301C13}"/>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60" creationId="{AF530B42-705B-4F2A-94A3-EACCB130CEB4}"/>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61" creationId="{DE44964F-92BB-470E-8484-1FCBA03D5C95}"/>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65" creationId="{04BEDA94-E5AC-42BC-8B47-8D1C9BCC8E77}"/>
          </ac:cxnSpMkLst>
        </pc:cxnChg>
        <pc:cxnChg chg="add mod">
          <ac:chgData name="S, Srilakshmi (Nokia - IN/Bangalore)" userId="fd4ab6c5-c97d-4179-b329-9cbb7f23f590" providerId="ADAL" clId="{C717895D-F7B1-4813-B7D9-AA0FDA127D3F}" dt="2022-03-25T05:27:57.608" v="546" actId="14100"/>
          <ac:cxnSpMkLst>
            <pc:docMk/>
            <pc:sldMk cId="2676743161" sldId="316"/>
            <ac:cxnSpMk id="66" creationId="{BE959589-7DEC-45C1-BE53-603B1F085053}"/>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73" creationId="{D381FDAB-EDD8-4F8E-9F3E-E1DBF14F342A}"/>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75" creationId="{A423B6E0-72E0-4D90-B9D7-F192E013D86A}"/>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76" creationId="{10F8144D-FC16-4E3E-BA78-60FBFA7A7F51}"/>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79" creationId="{991C6D8F-44B2-47BD-9A47-E04155AD86C2}"/>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81" creationId="{64496CD9-3265-49A1-A1C5-5C2A519C7A33}"/>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82" creationId="{93385E13-F3B8-4D61-A8BA-F4AEEBBB7D24}"/>
          </ac:cxnSpMkLst>
        </pc:cxnChg>
      </pc:sldChg>
      <pc:sldChg chg="modSp add mod">
        <pc:chgData name="S, Srilakshmi (Nokia - IN/Bangalore)" userId="fd4ab6c5-c97d-4179-b329-9cbb7f23f590" providerId="ADAL" clId="{C717895D-F7B1-4813-B7D9-AA0FDA127D3F}" dt="2022-03-24T13:07:16.157" v="427" actId="20577"/>
        <pc:sldMkLst>
          <pc:docMk/>
          <pc:sldMk cId="682178370" sldId="317"/>
        </pc:sldMkLst>
        <pc:spChg chg="mod">
          <ac:chgData name="S, Srilakshmi (Nokia - IN/Bangalore)" userId="fd4ab6c5-c97d-4179-b329-9cbb7f23f590" providerId="ADAL" clId="{C717895D-F7B1-4813-B7D9-AA0FDA127D3F}" dt="2022-03-24T12:37:55.649" v="141" actId="108"/>
          <ac:spMkLst>
            <pc:docMk/>
            <pc:sldMk cId="682178370" sldId="317"/>
            <ac:spMk id="10" creationId="{47C3EC19-BBF4-43D3-A455-B4371AE40146}"/>
          </ac:spMkLst>
        </pc:spChg>
        <pc:spChg chg="mod">
          <ac:chgData name="S, Srilakshmi (Nokia - IN/Bangalore)" userId="fd4ab6c5-c97d-4179-b329-9cbb7f23f590" providerId="ADAL" clId="{C717895D-F7B1-4813-B7D9-AA0FDA127D3F}" dt="2022-03-24T12:37:27.212" v="134" actId="108"/>
          <ac:spMkLst>
            <pc:docMk/>
            <pc:sldMk cId="682178370" sldId="317"/>
            <ac:spMk id="11" creationId="{1954ED29-3CD9-453C-AB01-FA79C88267F2}"/>
          </ac:spMkLst>
        </pc:spChg>
        <pc:spChg chg="mod">
          <ac:chgData name="S, Srilakshmi (Nokia - IN/Bangalore)" userId="fd4ab6c5-c97d-4179-b329-9cbb7f23f590" providerId="ADAL" clId="{C717895D-F7B1-4813-B7D9-AA0FDA127D3F}" dt="2022-03-24T13:07:16.157" v="427" actId="20577"/>
          <ac:spMkLst>
            <pc:docMk/>
            <pc:sldMk cId="682178370" sldId="317"/>
            <ac:spMk id="16" creationId="{75D0BD14-FEAC-4560-98A4-85BCD77087C8}"/>
          </ac:spMkLst>
        </pc:spChg>
      </pc:sldChg>
      <pc:sldChg chg="modSp add mod">
        <pc:chgData name="S, Srilakshmi (Nokia - IN/Bangalore)" userId="fd4ab6c5-c97d-4179-b329-9cbb7f23f590" providerId="ADAL" clId="{C717895D-F7B1-4813-B7D9-AA0FDA127D3F}" dt="2022-03-24T13:01:14.190" v="364" actId="115"/>
        <pc:sldMkLst>
          <pc:docMk/>
          <pc:sldMk cId="3813327615" sldId="318"/>
        </pc:sldMkLst>
        <pc:spChg chg="mod">
          <ac:chgData name="S, Srilakshmi (Nokia - IN/Bangalore)" userId="fd4ab6c5-c97d-4179-b329-9cbb7f23f590" providerId="ADAL" clId="{C717895D-F7B1-4813-B7D9-AA0FDA127D3F}" dt="2022-03-24T12:37:58.628" v="142" actId="108"/>
          <ac:spMkLst>
            <pc:docMk/>
            <pc:sldMk cId="3813327615" sldId="318"/>
            <ac:spMk id="10" creationId="{47C3EC19-BBF4-43D3-A455-B4371AE40146}"/>
          </ac:spMkLst>
        </pc:spChg>
        <pc:spChg chg="mod">
          <ac:chgData name="S, Srilakshmi (Nokia - IN/Bangalore)" userId="fd4ab6c5-c97d-4179-b329-9cbb7f23f590" providerId="ADAL" clId="{C717895D-F7B1-4813-B7D9-AA0FDA127D3F}" dt="2022-03-24T12:37:29.022" v="135" actId="108"/>
          <ac:spMkLst>
            <pc:docMk/>
            <pc:sldMk cId="3813327615" sldId="318"/>
            <ac:spMk id="11" creationId="{1954ED29-3CD9-453C-AB01-FA79C88267F2}"/>
          </ac:spMkLst>
        </pc:spChg>
        <pc:spChg chg="mod">
          <ac:chgData name="S, Srilakshmi (Nokia - IN/Bangalore)" userId="fd4ab6c5-c97d-4179-b329-9cbb7f23f590" providerId="ADAL" clId="{C717895D-F7B1-4813-B7D9-AA0FDA127D3F}" dt="2022-03-24T13:01:14.190" v="364" actId="115"/>
          <ac:spMkLst>
            <pc:docMk/>
            <pc:sldMk cId="3813327615" sldId="318"/>
            <ac:spMk id="16" creationId="{75D0BD14-FEAC-4560-98A4-85BCD77087C8}"/>
          </ac:spMkLst>
        </pc:spChg>
      </pc:sldChg>
      <pc:sldChg chg="modSp add mod">
        <pc:chgData name="S, Srilakshmi (Nokia - IN/Bangalore)" userId="fd4ab6c5-c97d-4179-b329-9cbb7f23f590" providerId="ADAL" clId="{C717895D-F7B1-4813-B7D9-AA0FDA127D3F}" dt="2022-03-24T13:03:15.733" v="393" actId="6549"/>
        <pc:sldMkLst>
          <pc:docMk/>
          <pc:sldMk cId="2255156629" sldId="319"/>
        </pc:sldMkLst>
        <pc:spChg chg="mod">
          <ac:chgData name="S, Srilakshmi (Nokia - IN/Bangalore)" userId="fd4ab6c5-c97d-4179-b329-9cbb7f23f590" providerId="ADAL" clId="{C717895D-F7B1-4813-B7D9-AA0FDA127D3F}" dt="2022-03-24T12:38:01.281" v="143" actId="108"/>
          <ac:spMkLst>
            <pc:docMk/>
            <pc:sldMk cId="2255156629" sldId="319"/>
            <ac:spMk id="10" creationId="{47C3EC19-BBF4-43D3-A455-B4371AE40146}"/>
          </ac:spMkLst>
        </pc:spChg>
        <pc:spChg chg="mod">
          <ac:chgData name="S, Srilakshmi (Nokia - IN/Bangalore)" userId="fd4ab6c5-c97d-4179-b329-9cbb7f23f590" providerId="ADAL" clId="{C717895D-F7B1-4813-B7D9-AA0FDA127D3F}" dt="2022-03-24T12:37:31.055" v="136" actId="108"/>
          <ac:spMkLst>
            <pc:docMk/>
            <pc:sldMk cId="2255156629" sldId="319"/>
            <ac:spMk id="11" creationId="{1954ED29-3CD9-453C-AB01-FA79C88267F2}"/>
          </ac:spMkLst>
        </pc:spChg>
        <pc:spChg chg="mod">
          <ac:chgData name="S, Srilakshmi (Nokia - IN/Bangalore)" userId="fd4ab6c5-c97d-4179-b329-9cbb7f23f590" providerId="ADAL" clId="{C717895D-F7B1-4813-B7D9-AA0FDA127D3F}" dt="2022-03-24T13:03:15.733" v="393" actId="6549"/>
          <ac:spMkLst>
            <pc:docMk/>
            <pc:sldMk cId="2255156629" sldId="319"/>
            <ac:spMk id="16" creationId="{75D0BD14-FEAC-4560-98A4-85BCD77087C8}"/>
          </ac:spMkLst>
        </pc:spChg>
      </pc:sldChg>
      <pc:sldChg chg="addSp modSp add mod">
        <pc:chgData name="S, Srilakshmi (Nokia - IN/Bangalore)" userId="fd4ab6c5-c97d-4179-b329-9cbb7f23f590" providerId="ADAL" clId="{C717895D-F7B1-4813-B7D9-AA0FDA127D3F}" dt="2022-03-25T05:28:42.470" v="558" actId="14100"/>
        <pc:sldMkLst>
          <pc:docMk/>
          <pc:sldMk cId="3884707934" sldId="320"/>
        </pc:sldMkLst>
        <pc:spChg chg="mod">
          <ac:chgData name="S, Srilakshmi (Nokia - IN/Bangalore)" userId="fd4ab6c5-c97d-4179-b329-9cbb7f23f590" providerId="ADAL" clId="{C717895D-F7B1-4813-B7D9-AA0FDA127D3F}" dt="2022-03-24T12:38:04.616" v="144" actId="108"/>
          <ac:spMkLst>
            <pc:docMk/>
            <pc:sldMk cId="3884707934" sldId="320"/>
            <ac:spMk id="10" creationId="{47C3EC19-BBF4-43D3-A455-B4371AE40146}"/>
          </ac:spMkLst>
        </pc:spChg>
        <pc:spChg chg="mod">
          <ac:chgData name="S, Srilakshmi (Nokia - IN/Bangalore)" userId="fd4ab6c5-c97d-4179-b329-9cbb7f23f590" providerId="ADAL" clId="{C717895D-F7B1-4813-B7D9-AA0FDA127D3F}" dt="2022-03-24T12:37:33.394" v="137" actId="108"/>
          <ac:spMkLst>
            <pc:docMk/>
            <pc:sldMk cId="3884707934" sldId="320"/>
            <ac:spMk id="11" creationId="{1954ED29-3CD9-453C-AB01-FA79C88267F2}"/>
          </ac:spMkLst>
        </pc:spChg>
        <pc:spChg chg="mod">
          <ac:chgData name="S, Srilakshmi (Nokia - IN/Bangalore)" userId="fd4ab6c5-c97d-4179-b329-9cbb7f23f590" providerId="ADAL" clId="{C717895D-F7B1-4813-B7D9-AA0FDA127D3F}" dt="2022-03-24T13:04:05.452" v="399" actId="1035"/>
          <ac:spMkLst>
            <pc:docMk/>
            <pc:sldMk cId="3884707934" sldId="320"/>
            <ac:spMk id="16" creationId="{75D0BD14-FEAC-4560-98A4-85BCD77087C8}"/>
          </ac:spMkLst>
        </pc:spChg>
        <pc:spChg chg="add mod">
          <ac:chgData name="S, Srilakshmi (Nokia - IN/Bangalore)" userId="fd4ab6c5-c97d-4179-b329-9cbb7f23f590" providerId="ADAL" clId="{C717895D-F7B1-4813-B7D9-AA0FDA127D3F}" dt="2022-03-25T05:28:22.194" v="552" actId="1076"/>
          <ac:spMkLst>
            <pc:docMk/>
            <pc:sldMk cId="3884707934" sldId="320"/>
            <ac:spMk id="23" creationId="{DCC2BBB0-D11B-4550-BF55-6F8FA13ECE7B}"/>
          </ac:spMkLst>
        </pc:spChg>
        <pc:spChg chg="add mod">
          <ac:chgData name="S, Srilakshmi (Nokia - IN/Bangalore)" userId="fd4ab6c5-c97d-4179-b329-9cbb7f23f590" providerId="ADAL" clId="{C717895D-F7B1-4813-B7D9-AA0FDA127D3F}" dt="2022-03-25T05:28:37.538" v="557" actId="1076"/>
          <ac:spMkLst>
            <pc:docMk/>
            <pc:sldMk cId="3884707934" sldId="320"/>
            <ac:spMk id="24" creationId="{0F6335A0-D330-485D-AABD-4B679D62A31D}"/>
          </ac:spMkLst>
        </pc:spChg>
        <pc:cxnChg chg="mod">
          <ac:chgData name="S, Srilakshmi (Nokia - IN/Bangalore)" userId="fd4ab6c5-c97d-4179-b329-9cbb7f23f590" providerId="ADAL" clId="{C717895D-F7B1-4813-B7D9-AA0FDA127D3F}" dt="2022-03-25T05:28:42.470" v="558" actId="14100"/>
          <ac:cxnSpMkLst>
            <pc:docMk/>
            <pc:sldMk cId="3884707934" sldId="320"/>
            <ac:cxnSpMk id="14" creationId="{D449414F-13AA-4E6A-A310-5A3B8B481034}"/>
          </ac:cxnSpMkLst>
        </pc:cxnChg>
        <pc:cxnChg chg="mod">
          <ac:chgData name="S, Srilakshmi (Nokia - IN/Bangalore)" userId="fd4ab6c5-c97d-4179-b329-9cbb7f23f590" providerId="ADAL" clId="{C717895D-F7B1-4813-B7D9-AA0FDA127D3F}" dt="2022-03-25T05:28:26.822" v="553" actId="14100"/>
          <ac:cxnSpMkLst>
            <pc:docMk/>
            <pc:sldMk cId="3884707934" sldId="320"/>
            <ac:cxnSpMk id="20" creationId="{756DF17E-EF23-453E-BE29-D2288CE77817}"/>
          </ac:cxnSpMkLst>
        </pc:cxnChg>
      </pc:sldChg>
      <pc:sldChg chg="del">
        <pc:chgData name="S, Srilakshmi (Nokia - IN/Bangalore)" userId="fd4ab6c5-c97d-4179-b329-9cbb7f23f590" providerId="ADAL" clId="{C717895D-F7B1-4813-B7D9-AA0FDA127D3F}" dt="2022-03-24T12:24:02.620" v="9" actId="47"/>
        <pc:sldMkLst>
          <pc:docMk/>
          <pc:sldMk cId="0" sldId="341"/>
        </pc:sldMkLst>
      </pc:sldChg>
      <pc:sldChg chg="del">
        <pc:chgData name="S, Srilakshmi (Nokia - IN/Bangalore)" userId="fd4ab6c5-c97d-4179-b329-9cbb7f23f590" providerId="ADAL" clId="{C717895D-F7B1-4813-B7D9-AA0FDA127D3F}" dt="2022-03-24T12:24:02.620" v="9" actId="47"/>
        <pc:sldMkLst>
          <pc:docMk/>
          <pc:sldMk cId="798663810" sldId="970"/>
        </pc:sldMkLst>
      </pc:sldChg>
      <pc:sldChg chg="del">
        <pc:chgData name="S, Srilakshmi (Nokia - IN/Bangalore)" userId="fd4ab6c5-c97d-4179-b329-9cbb7f23f590" providerId="ADAL" clId="{C717895D-F7B1-4813-B7D9-AA0FDA127D3F}" dt="2022-03-24T12:24:02.620" v="9" actId="47"/>
        <pc:sldMkLst>
          <pc:docMk/>
          <pc:sldMk cId="3066996929" sldId="982"/>
        </pc:sldMkLst>
      </pc:sldChg>
      <pc:sldChg chg="del">
        <pc:chgData name="S, Srilakshmi (Nokia - IN/Bangalore)" userId="fd4ab6c5-c97d-4179-b329-9cbb7f23f590" providerId="ADAL" clId="{C717895D-F7B1-4813-B7D9-AA0FDA127D3F}" dt="2022-03-24T12:24:02.620" v="9" actId="47"/>
        <pc:sldMkLst>
          <pc:docMk/>
          <pc:sldMk cId="2398119049" sldId="986"/>
        </pc:sldMkLst>
      </pc:sldChg>
      <pc:sldChg chg="del">
        <pc:chgData name="S, Srilakshmi (Nokia - IN/Bangalore)" userId="fd4ab6c5-c97d-4179-b329-9cbb7f23f590" providerId="ADAL" clId="{C717895D-F7B1-4813-B7D9-AA0FDA127D3F}" dt="2022-03-24T12:24:02.620" v="9" actId="47"/>
        <pc:sldMkLst>
          <pc:docMk/>
          <pc:sldMk cId="1128894040" sldId="992"/>
        </pc:sldMkLst>
      </pc:sldChg>
      <pc:sldChg chg="del">
        <pc:chgData name="S, Srilakshmi (Nokia - IN/Bangalore)" userId="fd4ab6c5-c97d-4179-b329-9cbb7f23f590" providerId="ADAL" clId="{C717895D-F7B1-4813-B7D9-AA0FDA127D3F}" dt="2022-03-24T12:24:02.620" v="9" actId="47"/>
        <pc:sldMkLst>
          <pc:docMk/>
          <pc:sldMk cId="2804624207" sldId="995"/>
        </pc:sldMkLst>
      </pc:sldChg>
      <pc:sldChg chg="del">
        <pc:chgData name="S, Srilakshmi (Nokia - IN/Bangalore)" userId="fd4ab6c5-c97d-4179-b329-9cbb7f23f590" providerId="ADAL" clId="{C717895D-F7B1-4813-B7D9-AA0FDA127D3F}" dt="2022-03-24T12:24:02.620" v="9" actId="47"/>
        <pc:sldMkLst>
          <pc:docMk/>
          <pc:sldMk cId="3722272471" sldId="997"/>
        </pc:sldMkLst>
      </pc:sldChg>
      <pc:sldChg chg="del">
        <pc:chgData name="S, Srilakshmi (Nokia - IN/Bangalore)" userId="fd4ab6c5-c97d-4179-b329-9cbb7f23f590" providerId="ADAL" clId="{C717895D-F7B1-4813-B7D9-AA0FDA127D3F}" dt="2022-03-24T12:24:02.620" v="9" actId="47"/>
        <pc:sldMkLst>
          <pc:docMk/>
          <pc:sldMk cId="2717787923" sldId="998"/>
        </pc:sldMkLst>
      </pc:sldChg>
      <pc:sldMasterChg chg="delSldLayout">
        <pc:chgData name="S, Srilakshmi (Nokia - IN/Bangalore)" userId="fd4ab6c5-c97d-4179-b329-9cbb7f23f590" providerId="ADAL" clId="{C717895D-F7B1-4813-B7D9-AA0FDA127D3F}" dt="2022-03-24T12:24:02.620" v="9" actId="47"/>
        <pc:sldMasterMkLst>
          <pc:docMk/>
          <pc:sldMasterMk cId="0" sldId="2147483729"/>
        </pc:sldMasterMkLst>
        <pc:sldLayoutChg chg="del">
          <pc:chgData name="S, Srilakshmi (Nokia - IN/Bangalore)" userId="fd4ab6c5-c97d-4179-b329-9cbb7f23f590" providerId="ADAL" clId="{C717895D-F7B1-4813-B7D9-AA0FDA127D3F}" dt="2022-03-24T12:24:02.620" v="9" actId="47"/>
          <pc:sldLayoutMkLst>
            <pc:docMk/>
            <pc:sldMasterMk cId="0" sldId="2147483729"/>
            <pc:sldLayoutMk cId="4069521233" sldId="2147483940"/>
          </pc:sldLayoutMkLst>
        </pc:sldLayoutChg>
      </pc:sldMasterChg>
    </pc:docChg>
  </pc:docChgLst>
  <pc:docChgLst>
    <pc:chgData name="S, Srilakshmi (Nokia - IN/Bangalore)" userId="fd4ab6c5-c97d-4179-b329-9cbb7f23f590" providerId="ADAL" clId="{90B04EA5-8A74-4D2A-A738-F87E09A062E5}"/>
    <pc:docChg chg="undo redo custSel addSld delSld modSld sldOrd modMainMaster">
      <pc:chgData name="S, Srilakshmi (Nokia - IN/Bangalore)" userId="fd4ab6c5-c97d-4179-b329-9cbb7f23f590" providerId="ADAL" clId="{90B04EA5-8A74-4D2A-A738-F87E09A062E5}" dt="2022-06-17T19:31:17.447" v="7767" actId="27636"/>
      <pc:docMkLst>
        <pc:docMk/>
      </pc:docMkLst>
      <pc:sldChg chg="modSp mod">
        <pc:chgData name="S, Srilakshmi (Nokia - IN/Bangalore)" userId="fd4ab6c5-c97d-4179-b329-9cbb7f23f590" providerId="ADAL" clId="{90B04EA5-8A74-4D2A-A738-F87E09A062E5}" dt="2022-06-17T18:28:06.103" v="5800" actId="6549"/>
        <pc:sldMkLst>
          <pc:docMk/>
          <pc:sldMk cId="0" sldId="303"/>
        </pc:sldMkLst>
        <pc:spChg chg="mod">
          <ac:chgData name="S, Srilakshmi (Nokia - IN/Bangalore)" userId="fd4ab6c5-c97d-4179-b329-9cbb7f23f590" providerId="ADAL" clId="{90B04EA5-8A74-4D2A-A738-F87E09A062E5}" dt="2022-06-17T18:28:06.103" v="5800" actId="6549"/>
          <ac:spMkLst>
            <pc:docMk/>
            <pc:sldMk cId="0" sldId="303"/>
            <ac:spMk id="9219" creationId="{00000000-0000-0000-0000-000000000000}"/>
          </ac:spMkLst>
        </pc:spChg>
      </pc:sldChg>
      <pc:sldChg chg="modSp mod">
        <pc:chgData name="S, Srilakshmi (Nokia - IN/Bangalore)" userId="fd4ab6c5-c97d-4179-b329-9cbb7f23f590" providerId="ADAL" clId="{90B04EA5-8A74-4D2A-A738-F87E09A062E5}" dt="2022-06-17T16:41:03.076" v="1491" actId="20577"/>
        <pc:sldMkLst>
          <pc:docMk/>
          <pc:sldMk cId="3604537333" sldId="312"/>
        </pc:sldMkLst>
        <pc:spChg chg="mod">
          <ac:chgData name="S, Srilakshmi (Nokia - IN/Bangalore)" userId="fd4ab6c5-c97d-4179-b329-9cbb7f23f590" providerId="ADAL" clId="{90B04EA5-8A74-4D2A-A738-F87E09A062E5}" dt="2022-06-17T16:41:03.076" v="1491" actId="20577"/>
          <ac:spMkLst>
            <pc:docMk/>
            <pc:sldMk cId="3604537333" sldId="312"/>
            <ac:spMk id="16" creationId="{75D0BD14-FEAC-4560-98A4-85BCD77087C8}"/>
          </ac:spMkLst>
        </pc:spChg>
      </pc:sldChg>
      <pc:sldChg chg="del">
        <pc:chgData name="S, Srilakshmi (Nokia - IN/Bangalore)" userId="fd4ab6c5-c97d-4179-b329-9cbb7f23f590" providerId="ADAL" clId="{90B04EA5-8A74-4D2A-A738-F87E09A062E5}" dt="2022-06-17T19:27:11.768" v="7476" actId="47"/>
        <pc:sldMkLst>
          <pc:docMk/>
          <pc:sldMk cId="2255156629" sldId="319"/>
        </pc:sldMkLst>
      </pc:sldChg>
      <pc:sldChg chg="modSp del mod">
        <pc:chgData name="S, Srilakshmi (Nokia - IN/Bangalore)" userId="fd4ab6c5-c97d-4179-b329-9cbb7f23f590" providerId="ADAL" clId="{90B04EA5-8A74-4D2A-A738-F87E09A062E5}" dt="2022-06-17T19:27:10.212" v="7473" actId="47"/>
        <pc:sldMkLst>
          <pc:docMk/>
          <pc:sldMk cId="2468984275" sldId="708"/>
        </pc:sldMkLst>
        <pc:spChg chg="mod">
          <ac:chgData name="S, Srilakshmi (Nokia - IN/Bangalore)" userId="fd4ab6c5-c97d-4179-b329-9cbb7f23f590" providerId="ADAL" clId="{90B04EA5-8A74-4D2A-A738-F87E09A062E5}" dt="2022-06-17T10:27:08.452" v="36" actId="20577"/>
          <ac:spMkLst>
            <pc:docMk/>
            <pc:sldMk cId="2468984275" sldId="708"/>
            <ac:spMk id="4" creationId="{2C7D3643-A0BC-42F1-8895-C51D25AB6609}"/>
          </ac:spMkLst>
        </pc:spChg>
      </pc:sldChg>
      <pc:sldChg chg="modSp del mod">
        <pc:chgData name="S, Srilakshmi (Nokia - IN/Bangalore)" userId="fd4ab6c5-c97d-4179-b329-9cbb7f23f590" providerId="ADAL" clId="{90B04EA5-8A74-4D2A-A738-F87E09A062E5}" dt="2022-06-17T19:27:09.498" v="7472" actId="47"/>
        <pc:sldMkLst>
          <pc:docMk/>
          <pc:sldMk cId="1975607967" sldId="711"/>
        </pc:sldMkLst>
        <pc:spChg chg="mod">
          <ac:chgData name="S, Srilakshmi (Nokia - IN/Bangalore)" userId="fd4ab6c5-c97d-4179-b329-9cbb7f23f590" providerId="ADAL" clId="{90B04EA5-8A74-4D2A-A738-F87E09A062E5}" dt="2022-06-17T14:51:59.828" v="76" actId="6549"/>
          <ac:spMkLst>
            <pc:docMk/>
            <pc:sldMk cId="1975607967" sldId="711"/>
            <ac:spMk id="16" creationId="{75D0BD14-FEAC-4560-98A4-85BCD77087C8}"/>
          </ac:spMkLst>
        </pc:spChg>
      </pc:sldChg>
      <pc:sldChg chg="del">
        <pc:chgData name="S, Srilakshmi (Nokia - IN/Bangalore)" userId="fd4ab6c5-c97d-4179-b329-9cbb7f23f590" providerId="ADAL" clId="{90B04EA5-8A74-4D2A-A738-F87E09A062E5}" dt="2022-06-17T19:27:10.602" v="7474" actId="47"/>
        <pc:sldMkLst>
          <pc:docMk/>
          <pc:sldMk cId="395541919" sldId="712"/>
        </pc:sldMkLst>
      </pc:sldChg>
      <pc:sldChg chg="del">
        <pc:chgData name="S, Srilakshmi (Nokia - IN/Bangalore)" userId="fd4ab6c5-c97d-4179-b329-9cbb7f23f590" providerId="ADAL" clId="{90B04EA5-8A74-4D2A-A738-F87E09A062E5}" dt="2022-06-17T19:27:12.682" v="7477" actId="47"/>
        <pc:sldMkLst>
          <pc:docMk/>
          <pc:sldMk cId="3903210793" sldId="713"/>
        </pc:sldMkLst>
      </pc:sldChg>
      <pc:sldChg chg="del">
        <pc:chgData name="S, Srilakshmi (Nokia - IN/Bangalore)" userId="fd4ab6c5-c97d-4179-b329-9cbb7f23f590" providerId="ADAL" clId="{90B04EA5-8A74-4D2A-A738-F87E09A062E5}" dt="2022-06-17T19:27:11.039" v="7475" actId="47"/>
        <pc:sldMkLst>
          <pc:docMk/>
          <pc:sldMk cId="3523159684" sldId="714"/>
        </pc:sldMkLst>
      </pc:sldChg>
      <pc:sldChg chg="modSp add mod ord">
        <pc:chgData name="S, Srilakshmi (Nokia - IN/Bangalore)" userId="fd4ab6c5-c97d-4179-b329-9cbb7f23f590" providerId="ADAL" clId="{90B04EA5-8A74-4D2A-A738-F87E09A062E5}" dt="2022-06-17T18:14:36.643" v="4884" actId="6549"/>
        <pc:sldMkLst>
          <pc:docMk/>
          <pc:sldMk cId="2321597256" sldId="715"/>
        </pc:sldMkLst>
        <pc:spChg chg="mod">
          <ac:chgData name="S, Srilakshmi (Nokia - IN/Bangalore)" userId="fd4ab6c5-c97d-4179-b329-9cbb7f23f590" providerId="ADAL" clId="{90B04EA5-8A74-4D2A-A738-F87E09A062E5}" dt="2022-06-17T18:14:36.643" v="4884" actId="6549"/>
          <ac:spMkLst>
            <pc:docMk/>
            <pc:sldMk cId="2321597256" sldId="715"/>
            <ac:spMk id="5" creationId="{B6D0A1A7-3680-4CE2-BB27-BB624F06389C}"/>
          </ac:spMkLst>
        </pc:spChg>
      </pc:sldChg>
      <pc:sldChg chg="new del">
        <pc:chgData name="S, Srilakshmi (Nokia - IN/Bangalore)" userId="fd4ab6c5-c97d-4179-b329-9cbb7f23f590" providerId="ADAL" clId="{90B04EA5-8A74-4D2A-A738-F87E09A062E5}" dt="2022-06-17T14:58:32.622" v="555" actId="680"/>
        <pc:sldMkLst>
          <pc:docMk/>
          <pc:sldMk cId="3224746322" sldId="715"/>
        </pc:sldMkLst>
      </pc:sldChg>
      <pc:sldChg chg="modSp add mod">
        <pc:chgData name="S, Srilakshmi (Nokia - IN/Bangalore)" userId="fd4ab6c5-c97d-4179-b329-9cbb7f23f590" providerId="ADAL" clId="{90B04EA5-8A74-4D2A-A738-F87E09A062E5}" dt="2022-06-17T19:25:38.911" v="7464" actId="6549"/>
        <pc:sldMkLst>
          <pc:docMk/>
          <pc:sldMk cId="2727615503" sldId="716"/>
        </pc:sldMkLst>
        <pc:spChg chg="mod">
          <ac:chgData name="S, Srilakshmi (Nokia - IN/Bangalore)" userId="fd4ab6c5-c97d-4179-b329-9cbb7f23f590" providerId="ADAL" clId="{90B04EA5-8A74-4D2A-A738-F87E09A062E5}" dt="2022-06-17T19:25:38.911" v="7464" actId="6549"/>
          <ac:spMkLst>
            <pc:docMk/>
            <pc:sldMk cId="2727615503" sldId="716"/>
            <ac:spMk id="5" creationId="{B6D0A1A7-3680-4CE2-BB27-BB624F06389C}"/>
          </ac:spMkLst>
        </pc:spChg>
      </pc:sldChg>
      <pc:sldChg chg="modSp add mod">
        <pc:chgData name="S, Srilakshmi (Nokia - IN/Bangalore)" userId="fd4ab6c5-c97d-4179-b329-9cbb7f23f590" providerId="ADAL" clId="{90B04EA5-8A74-4D2A-A738-F87E09A062E5}" dt="2022-06-17T19:02:37.996" v="6017" actId="20577"/>
        <pc:sldMkLst>
          <pc:docMk/>
          <pc:sldMk cId="2169027389" sldId="717"/>
        </pc:sldMkLst>
        <pc:spChg chg="mod">
          <ac:chgData name="S, Srilakshmi (Nokia - IN/Bangalore)" userId="fd4ab6c5-c97d-4179-b329-9cbb7f23f590" providerId="ADAL" clId="{90B04EA5-8A74-4D2A-A738-F87E09A062E5}" dt="2022-06-17T19:02:37.996" v="6017" actId="20577"/>
          <ac:spMkLst>
            <pc:docMk/>
            <pc:sldMk cId="2169027389" sldId="717"/>
            <ac:spMk id="5" creationId="{B6D0A1A7-3680-4CE2-BB27-BB624F06389C}"/>
          </ac:spMkLst>
        </pc:spChg>
      </pc:sldChg>
      <pc:sldChg chg="modSp add mod">
        <pc:chgData name="S, Srilakshmi (Nokia - IN/Bangalore)" userId="fd4ab6c5-c97d-4179-b329-9cbb7f23f590" providerId="ADAL" clId="{90B04EA5-8A74-4D2A-A738-F87E09A062E5}" dt="2022-06-17T19:31:17.447" v="7767" actId="27636"/>
        <pc:sldMkLst>
          <pc:docMk/>
          <pc:sldMk cId="3773591253" sldId="718"/>
        </pc:sldMkLst>
        <pc:spChg chg="mod">
          <ac:chgData name="S, Srilakshmi (Nokia - IN/Bangalore)" userId="fd4ab6c5-c97d-4179-b329-9cbb7f23f590" providerId="ADAL" clId="{90B04EA5-8A74-4D2A-A738-F87E09A062E5}" dt="2022-06-17T19:31:17.447" v="7767" actId="27636"/>
          <ac:spMkLst>
            <pc:docMk/>
            <pc:sldMk cId="3773591253" sldId="718"/>
            <ac:spMk id="5" creationId="{B6D0A1A7-3680-4CE2-BB27-BB624F06389C}"/>
          </ac:spMkLst>
        </pc:spChg>
      </pc:sldChg>
      <pc:sldChg chg="modSp add del mod">
        <pc:chgData name="S, Srilakshmi (Nokia - IN/Bangalore)" userId="fd4ab6c5-c97d-4179-b329-9cbb7f23f590" providerId="ADAL" clId="{90B04EA5-8A74-4D2A-A738-F87E09A062E5}" dt="2022-06-17T19:27:08.824" v="7470" actId="47"/>
        <pc:sldMkLst>
          <pc:docMk/>
          <pc:sldMk cId="1602690604" sldId="719"/>
        </pc:sldMkLst>
        <pc:spChg chg="mod">
          <ac:chgData name="S, Srilakshmi (Nokia - IN/Bangalore)" userId="fd4ab6c5-c97d-4179-b329-9cbb7f23f590" providerId="ADAL" clId="{90B04EA5-8A74-4D2A-A738-F87E09A062E5}" dt="2022-06-17T19:26:34.481" v="7465" actId="21"/>
          <ac:spMkLst>
            <pc:docMk/>
            <pc:sldMk cId="1602690604" sldId="719"/>
            <ac:spMk id="5" creationId="{B6D0A1A7-3680-4CE2-BB27-BB624F06389C}"/>
          </ac:spMkLst>
        </pc:spChg>
      </pc:sldChg>
      <pc:sldChg chg="modSp add del mod">
        <pc:chgData name="S, Srilakshmi (Nokia - IN/Bangalore)" userId="fd4ab6c5-c97d-4179-b329-9cbb7f23f590" providerId="ADAL" clId="{90B04EA5-8A74-4D2A-A738-F87E09A062E5}" dt="2022-06-17T19:27:09.212" v="7471" actId="47"/>
        <pc:sldMkLst>
          <pc:docMk/>
          <pc:sldMk cId="4265232916" sldId="720"/>
        </pc:sldMkLst>
        <pc:spChg chg="mod">
          <ac:chgData name="S, Srilakshmi (Nokia - IN/Bangalore)" userId="fd4ab6c5-c97d-4179-b329-9cbb7f23f590" providerId="ADAL" clId="{90B04EA5-8A74-4D2A-A738-F87E09A062E5}" dt="2022-06-17T19:26:47.279" v="7468" actId="21"/>
          <ac:spMkLst>
            <pc:docMk/>
            <pc:sldMk cId="4265232916" sldId="720"/>
            <ac:spMk id="5" creationId="{B6D0A1A7-3680-4CE2-BB27-BB624F06389C}"/>
          </ac:spMkLst>
        </pc:spChg>
      </pc:sldChg>
      <pc:sldChg chg="modSp add mod">
        <pc:chgData name="S, Srilakshmi (Nokia - IN/Bangalore)" userId="fd4ab6c5-c97d-4179-b329-9cbb7f23f590" providerId="ADAL" clId="{90B04EA5-8A74-4D2A-A738-F87E09A062E5}" dt="2022-06-17T19:28:00.349" v="7501" actId="20577"/>
        <pc:sldMkLst>
          <pc:docMk/>
          <pc:sldMk cId="481754463" sldId="721"/>
        </pc:sldMkLst>
        <pc:spChg chg="mod">
          <ac:chgData name="S, Srilakshmi (Nokia - IN/Bangalore)" userId="fd4ab6c5-c97d-4179-b329-9cbb7f23f590" providerId="ADAL" clId="{90B04EA5-8A74-4D2A-A738-F87E09A062E5}" dt="2022-06-17T19:28:00.349" v="7501" actId="20577"/>
          <ac:spMkLst>
            <pc:docMk/>
            <pc:sldMk cId="481754463" sldId="721"/>
            <ac:spMk id="5" creationId="{B6D0A1A7-3680-4CE2-BB27-BB624F06389C}"/>
          </ac:spMkLst>
        </pc:spChg>
      </pc:sldChg>
      <pc:sldMasterChg chg="modSp mod">
        <pc:chgData name="S, Srilakshmi (Nokia - IN/Bangalore)" userId="fd4ab6c5-c97d-4179-b329-9cbb7f23f590" providerId="ADAL" clId="{90B04EA5-8A74-4D2A-A738-F87E09A062E5}" dt="2022-06-17T18:28:23.086" v="5801"/>
        <pc:sldMasterMkLst>
          <pc:docMk/>
          <pc:sldMasterMk cId="0" sldId="2147483729"/>
        </pc:sldMasterMkLst>
        <pc:spChg chg="mod">
          <ac:chgData name="S, Srilakshmi (Nokia - IN/Bangalore)" userId="fd4ab6c5-c97d-4179-b329-9cbb7f23f590" providerId="ADAL" clId="{90B04EA5-8A74-4D2A-A738-F87E09A062E5}" dt="2022-06-17T18:28:23.086" v="5801"/>
          <ac:spMkLst>
            <pc:docMk/>
            <pc:sldMasterMk cId="0" sldId="2147483729"/>
            <ac:spMk id="14" creationId="{00000000-0000-0000-0000-000000000000}"/>
          </ac:spMkLst>
        </pc:spChg>
      </pc:sldMasterChg>
    </pc:docChg>
  </pc:docChgLst>
  <pc:docChgLst>
    <pc:chgData name="Sun, Sean (NSB - CN/Chengdu)" userId="ef6d28fa-f6d2-46f2-a5dd-bebee851067d" providerId="ADAL" clId="{BA2956F0-8554-4F6A-8810-F70EC7E2C567}"/>
    <pc:docChg chg="undo custSel addSld delSld modSld sldOrd modMainMaster">
      <pc:chgData name="Sun, Sean (NSB - CN/Chengdu)" userId="ef6d28fa-f6d2-46f2-a5dd-bebee851067d" providerId="ADAL" clId="{BA2956F0-8554-4F6A-8810-F70EC7E2C567}" dt="2022-03-20T14:22:28.207" v="2076" actId="120"/>
      <pc:docMkLst>
        <pc:docMk/>
      </pc:docMkLst>
      <pc:sldChg chg="modSp mod">
        <pc:chgData name="Sun, Sean (NSB - CN/Chengdu)" userId="ef6d28fa-f6d2-46f2-a5dd-bebee851067d" providerId="ADAL" clId="{BA2956F0-8554-4F6A-8810-F70EC7E2C567}" dt="2022-03-20T14:19:47.925" v="1785" actId="20577"/>
        <pc:sldMkLst>
          <pc:docMk/>
          <pc:sldMk cId="4139695104" sldId="262"/>
        </pc:sldMkLst>
        <pc:spChg chg="mod">
          <ac:chgData name="Sun, Sean (NSB - CN/Chengdu)" userId="ef6d28fa-f6d2-46f2-a5dd-bebee851067d" providerId="ADAL" clId="{BA2956F0-8554-4F6A-8810-F70EC7E2C567}" dt="2022-03-20T14:15:00.021" v="1301" actId="6549"/>
          <ac:spMkLst>
            <pc:docMk/>
            <pc:sldMk cId="4139695104" sldId="262"/>
            <ac:spMk id="2" creationId="{3629DC47-025D-46E5-A82B-022616B04C81}"/>
          </ac:spMkLst>
        </pc:spChg>
        <pc:spChg chg="mod">
          <ac:chgData name="Sun, Sean (NSB - CN/Chengdu)" userId="ef6d28fa-f6d2-46f2-a5dd-bebee851067d" providerId="ADAL" clId="{BA2956F0-8554-4F6A-8810-F70EC7E2C567}" dt="2022-03-20T14:19:47.925" v="1785" actId="20577"/>
          <ac:spMkLst>
            <pc:docMk/>
            <pc:sldMk cId="4139695104" sldId="262"/>
            <ac:spMk id="3" creationId="{8EE43EE4-1434-4C45-85A0-05CEDB3E77DD}"/>
          </ac:spMkLst>
        </pc:spChg>
      </pc:sldChg>
      <pc:sldChg chg="modSp mod">
        <pc:chgData name="Sun, Sean (NSB - CN/Chengdu)" userId="ef6d28fa-f6d2-46f2-a5dd-bebee851067d" providerId="ADAL" clId="{BA2956F0-8554-4F6A-8810-F70EC7E2C567}" dt="2022-03-20T14:22:28.207" v="2076" actId="120"/>
        <pc:sldMkLst>
          <pc:docMk/>
          <pc:sldMk cId="2398119049" sldId="986"/>
        </pc:sldMkLst>
        <pc:spChg chg="mod">
          <ac:chgData name="Sun, Sean (NSB - CN/Chengdu)" userId="ef6d28fa-f6d2-46f2-a5dd-bebee851067d" providerId="ADAL" clId="{BA2956F0-8554-4F6A-8810-F70EC7E2C567}" dt="2022-03-20T14:22:28.207" v="2076" actId="120"/>
          <ac:spMkLst>
            <pc:docMk/>
            <pc:sldMk cId="2398119049" sldId="986"/>
            <ac:spMk id="2" creationId="{3629DC47-025D-46E5-A82B-022616B04C81}"/>
          </ac:spMkLst>
        </pc:spChg>
        <pc:spChg chg="mod">
          <ac:chgData name="Sun, Sean (NSB - CN/Chengdu)" userId="ef6d28fa-f6d2-46f2-a5dd-bebee851067d" providerId="ADAL" clId="{BA2956F0-8554-4F6A-8810-F70EC7E2C567}" dt="2022-03-20T14:22:19.771" v="2074" actId="14100"/>
          <ac:spMkLst>
            <pc:docMk/>
            <pc:sldMk cId="2398119049" sldId="986"/>
            <ac:spMk id="3" creationId="{8EE43EE4-1434-4C45-85A0-05CEDB3E77DD}"/>
          </ac:spMkLst>
        </pc:spChg>
      </pc:sldChg>
      <pc:sldChg chg="modSp del mod">
        <pc:chgData name="Sun, Sean (NSB - CN/Chengdu)" userId="ef6d28fa-f6d2-46f2-a5dd-bebee851067d" providerId="ADAL" clId="{BA2956F0-8554-4F6A-8810-F70EC7E2C567}" dt="2022-03-20T14:20:30.654" v="1786" actId="47"/>
        <pc:sldMkLst>
          <pc:docMk/>
          <pc:sldMk cId="41532541" sldId="993"/>
        </pc:sldMkLst>
        <pc:spChg chg="mod">
          <ac:chgData name="Sun, Sean (NSB - CN/Chengdu)" userId="ef6d28fa-f6d2-46f2-a5dd-bebee851067d" providerId="ADAL" clId="{BA2956F0-8554-4F6A-8810-F70EC7E2C567}" dt="2022-03-20T14:15:49.550" v="1302"/>
          <ac:spMkLst>
            <pc:docMk/>
            <pc:sldMk cId="41532541" sldId="993"/>
            <ac:spMk id="2" creationId="{3629DC47-025D-46E5-A82B-022616B04C81}"/>
          </ac:spMkLst>
        </pc:spChg>
        <pc:spChg chg="mod">
          <ac:chgData name="Sun, Sean (NSB - CN/Chengdu)" userId="ef6d28fa-f6d2-46f2-a5dd-bebee851067d" providerId="ADAL" clId="{BA2956F0-8554-4F6A-8810-F70EC7E2C567}" dt="2022-03-20T14:16:01.393" v="1309" actId="5793"/>
          <ac:spMkLst>
            <pc:docMk/>
            <pc:sldMk cId="41532541" sldId="993"/>
            <ac:spMk id="3" creationId="{8EE43EE4-1434-4C45-85A0-05CEDB3E77DD}"/>
          </ac:spMkLst>
        </pc:spChg>
      </pc:sldChg>
      <pc:sldChg chg="addSp modSp add del mod">
        <pc:chgData name="Sun, Sean (NSB - CN/Chengdu)" userId="ef6d28fa-f6d2-46f2-a5dd-bebee851067d" providerId="ADAL" clId="{BA2956F0-8554-4F6A-8810-F70EC7E2C567}" dt="2022-03-20T14:09:05.260" v="927" actId="47"/>
        <pc:sldMkLst>
          <pc:docMk/>
          <pc:sldMk cId="2666453240" sldId="996"/>
        </pc:sldMkLst>
        <pc:spChg chg="mod">
          <ac:chgData name="Sun, Sean (NSB - CN/Chengdu)" userId="ef6d28fa-f6d2-46f2-a5dd-bebee851067d" providerId="ADAL" clId="{BA2956F0-8554-4F6A-8810-F70EC7E2C567}" dt="2022-03-20T13:28:34.012" v="286" actId="14100"/>
          <ac:spMkLst>
            <pc:docMk/>
            <pc:sldMk cId="2666453240" sldId="996"/>
            <ac:spMk id="3" creationId="{8EE43EE4-1434-4C45-85A0-05CEDB3E77DD}"/>
          </ac:spMkLst>
        </pc:spChg>
        <pc:graphicFrameChg chg="add mod">
          <ac:chgData name="Sun, Sean (NSB - CN/Chengdu)" userId="ef6d28fa-f6d2-46f2-a5dd-bebee851067d" providerId="ADAL" clId="{BA2956F0-8554-4F6A-8810-F70EC7E2C567}" dt="2022-03-20T13:28:48.855" v="288" actId="1076"/>
          <ac:graphicFrameMkLst>
            <pc:docMk/>
            <pc:sldMk cId="2666453240" sldId="996"/>
            <ac:graphicFrameMk id="4" creationId="{7412A6CC-A300-4696-AAC0-8FF761D72C3D}"/>
          </ac:graphicFrameMkLst>
        </pc:graphicFrameChg>
      </pc:sldChg>
      <pc:sldChg chg="addSp delSp modSp new mod ord">
        <pc:chgData name="Sun, Sean (NSB - CN/Chengdu)" userId="ef6d28fa-f6d2-46f2-a5dd-bebee851067d" providerId="ADAL" clId="{BA2956F0-8554-4F6A-8810-F70EC7E2C567}" dt="2022-03-20T14:14:37.146" v="1288" actId="1076"/>
        <pc:sldMkLst>
          <pc:docMk/>
          <pc:sldMk cId="3722272471" sldId="997"/>
        </pc:sldMkLst>
        <pc:spChg chg="mod">
          <ac:chgData name="Sun, Sean (NSB - CN/Chengdu)" userId="ef6d28fa-f6d2-46f2-a5dd-bebee851067d" providerId="ADAL" clId="{BA2956F0-8554-4F6A-8810-F70EC7E2C567}" dt="2022-03-20T14:14:30.579" v="1286" actId="1076"/>
          <ac:spMkLst>
            <pc:docMk/>
            <pc:sldMk cId="3722272471" sldId="997"/>
            <ac:spMk id="2" creationId="{5F04C282-0F38-4552-8DEA-AD8740FD6C84}"/>
          </ac:spMkLst>
        </pc:spChg>
        <pc:spChg chg="mod">
          <ac:chgData name="Sun, Sean (NSB - CN/Chengdu)" userId="ef6d28fa-f6d2-46f2-a5dd-bebee851067d" providerId="ADAL" clId="{BA2956F0-8554-4F6A-8810-F70EC7E2C567}" dt="2022-03-20T14:02:48.495" v="616" actId="14100"/>
          <ac:spMkLst>
            <pc:docMk/>
            <pc:sldMk cId="3722272471" sldId="997"/>
            <ac:spMk id="3" creationId="{E5872D27-961D-4957-98E1-195888F63F37}"/>
          </ac:spMkLst>
        </pc:spChg>
        <pc:spChg chg="add mod">
          <ac:chgData name="Sun, Sean (NSB - CN/Chengdu)" userId="ef6d28fa-f6d2-46f2-a5dd-bebee851067d" providerId="ADAL" clId="{BA2956F0-8554-4F6A-8810-F70EC7E2C567}" dt="2022-03-20T13:59:28.609" v="605" actId="1076"/>
          <ac:spMkLst>
            <pc:docMk/>
            <pc:sldMk cId="3722272471" sldId="997"/>
            <ac:spMk id="4" creationId="{5E54D54B-A7E0-478A-BF87-8A7A858E0DD1}"/>
          </ac:spMkLst>
        </pc:spChg>
        <pc:spChg chg="add mod">
          <ac:chgData name="Sun, Sean (NSB - CN/Chengdu)" userId="ef6d28fa-f6d2-46f2-a5dd-bebee851067d" providerId="ADAL" clId="{BA2956F0-8554-4F6A-8810-F70EC7E2C567}" dt="2022-03-20T14:14:35.428" v="1287" actId="1076"/>
          <ac:spMkLst>
            <pc:docMk/>
            <pc:sldMk cId="3722272471" sldId="997"/>
            <ac:spMk id="7" creationId="{5A505FC6-6BF5-4B1B-8CA3-577C6C5FF609}"/>
          </ac:spMkLst>
        </pc:spChg>
        <pc:graphicFrameChg chg="add del mod">
          <ac:chgData name="Sun, Sean (NSB - CN/Chengdu)" userId="ef6d28fa-f6d2-46f2-a5dd-bebee851067d" providerId="ADAL" clId="{BA2956F0-8554-4F6A-8810-F70EC7E2C567}" dt="2022-03-20T14:01:58.047" v="609"/>
          <ac:graphicFrameMkLst>
            <pc:docMk/>
            <pc:sldMk cId="3722272471" sldId="997"/>
            <ac:graphicFrameMk id="5" creationId="{3858B0E5-D316-45E8-A181-9F9CD7AAC8CA}"/>
          </ac:graphicFrameMkLst>
        </pc:graphicFrameChg>
        <pc:graphicFrameChg chg="add mod">
          <ac:chgData name="Sun, Sean (NSB - CN/Chengdu)" userId="ef6d28fa-f6d2-46f2-a5dd-bebee851067d" providerId="ADAL" clId="{BA2956F0-8554-4F6A-8810-F70EC7E2C567}" dt="2022-03-20T14:14:37.146" v="1288" actId="1076"/>
          <ac:graphicFrameMkLst>
            <pc:docMk/>
            <pc:sldMk cId="3722272471" sldId="997"/>
            <ac:graphicFrameMk id="6" creationId="{D0DD1C93-861B-4A40-88DC-B33C294C6C5F}"/>
          </ac:graphicFrameMkLst>
        </pc:graphicFrameChg>
      </pc:sldChg>
      <pc:sldChg chg="addSp modSp add mod">
        <pc:chgData name="Sun, Sean (NSB - CN/Chengdu)" userId="ef6d28fa-f6d2-46f2-a5dd-bebee851067d" providerId="ADAL" clId="{BA2956F0-8554-4F6A-8810-F70EC7E2C567}" dt="2022-03-20T14:00:10.422" v="607" actId="1076"/>
        <pc:sldMkLst>
          <pc:docMk/>
          <pc:sldMk cId="2717787923" sldId="998"/>
        </pc:sldMkLst>
        <pc:spChg chg="mod">
          <ac:chgData name="Sun, Sean (NSB - CN/Chengdu)" userId="ef6d28fa-f6d2-46f2-a5dd-bebee851067d" providerId="ADAL" clId="{BA2956F0-8554-4F6A-8810-F70EC7E2C567}" dt="2022-03-20T13:42:09.131" v="483" actId="20577"/>
          <ac:spMkLst>
            <pc:docMk/>
            <pc:sldMk cId="2717787923" sldId="998"/>
            <ac:spMk id="2" creationId="{5F04C282-0F38-4552-8DEA-AD8740FD6C84}"/>
          </ac:spMkLst>
        </pc:spChg>
        <pc:spChg chg="mod">
          <ac:chgData name="Sun, Sean (NSB - CN/Chengdu)" userId="ef6d28fa-f6d2-46f2-a5dd-bebee851067d" providerId="ADAL" clId="{BA2956F0-8554-4F6A-8810-F70EC7E2C567}" dt="2022-03-20T13:37:26.199" v="412" actId="1076"/>
          <ac:spMkLst>
            <pc:docMk/>
            <pc:sldMk cId="2717787923" sldId="998"/>
            <ac:spMk id="3" creationId="{E5872D27-961D-4957-98E1-195888F63F37}"/>
          </ac:spMkLst>
        </pc:spChg>
        <pc:spChg chg="add mod">
          <ac:chgData name="Sun, Sean (NSB - CN/Chengdu)" userId="ef6d28fa-f6d2-46f2-a5dd-bebee851067d" providerId="ADAL" clId="{BA2956F0-8554-4F6A-8810-F70EC7E2C567}" dt="2022-03-20T14:00:10.422" v="607" actId="1076"/>
          <ac:spMkLst>
            <pc:docMk/>
            <pc:sldMk cId="2717787923" sldId="998"/>
            <ac:spMk id="4" creationId="{1C77D5C4-6D1E-4CED-944A-A174CD290E68}"/>
          </ac:spMkLst>
        </pc:spChg>
      </pc:sldChg>
      <pc:sldMasterChg chg="modSp mod">
        <pc:chgData name="Sun, Sean (NSB - CN/Chengdu)" userId="ef6d28fa-f6d2-46f2-a5dd-bebee851067d" providerId="ADAL" clId="{BA2956F0-8554-4F6A-8810-F70EC7E2C567}" dt="2022-03-20T10:21:56.466" v="1" actId="20577"/>
        <pc:sldMasterMkLst>
          <pc:docMk/>
          <pc:sldMasterMk cId="0" sldId="2147483729"/>
        </pc:sldMasterMkLst>
        <pc:spChg chg="mod">
          <ac:chgData name="Sun, Sean (NSB - CN/Chengdu)" userId="ef6d28fa-f6d2-46f2-a5dd-bebee851067d" providerId="ADAL" clId="{BA2956F0-8554-4F6A-8810-F70EC7E2C567}" dt="2022-03-20T10:21:56.466" v="1" actId="20577"/>
          <ac:spMkLst>
            <pc:docMk/>
            <pc:sldMasterMk cId="0" sldId="2147483729"/>
            <ac:spMk id="1032" creationId="{00000000-0000-0000-0000-000000000000}"/>
          </ac:spMkLst>
        </pc:spChg>
      </pc:sldMasterChg>
    </pc:docChg>
  </pc:docChgLst>
  <pc:docChgLst>
    <pc:chgData name="S, Srilakshmi (Nokia - IN/Bangalore)" userId="fd4ab6c5-c97d-4179-b329-9cbb7f23f590" providerId="ADAL" clId="{D16B2C72-AF8E-4E85-B549-F000819EBED9}"/>
    <pc:docChg chg="undo redo custSel addSld delSld modSld sldOrd modMainMaster">
      <pc:chgData name="S, Srilakshmi (Nokia - IN/Bangalore)" userId="fd4ab6c5-c97d-4179-b329-9cbb7f23f590" providerId="ADAL" clId="{D16B2C72-AF8E-4E85-B549-F000819EBED9}" dt="2022-06-17T04:54:48.202" v="1016"/>
      <pc:docMkLst>
        <pc:docMk/>
      </pc:docMkLst>
      <pc:sldChg chg="modSp mod">
        <pc:chgData name="S, Srilakshmi (Nokia - IN/Bangalore)" userId="fd4ab6c5-c97d-4179-b329-9cbb7f23f590" providerId="ADAL" clId="{D16B2C72-AF8E-4E85-B549-F000819EBED9}" dt="2022-06-16T15:12:04.475" v="765" actId="6549"/>
        <pc:sldMkLst>
          <pc:docMk/>
          <pc:sldMk cId="0" sldId="303"/>
        </pc:sldMkLst>
        <pc:spChg chg="mod">
          <ac:chgData name="S, Srilakshmi (Nokia - IN/Bangalore)" userId="fd4ab6c5-c97d-4179-b329-9cbb7f23f590" providerId="ADAL" clId="{D16B2C72-AF8E-4E85-B549-F000819EBED9}" dt="2022-06-16T15:12:04.475" v="765" actId="6549"/>
          <ac:spMkLst>
            <pc:docMk/>
            <pc:sldMk cId="0" sldId="303"/>
            <ac:spMk id="9219" creationId="{00000000-0000-0000-0000-000000000000}"/>
          </ac:spMkLst>
        </pc:spChg>
      </pc:sldChg>
      <pc:sldChg chg="del">
        <pc:chgData name="S, Srilakshmi (Nokia - IN/Bangalore)" userId="fd4ab6c5-c97d-4179-b329-9cbb7f23f590" providerId="ADAL" clId="{D16B2C72-AF8E-4E85-B549-F000819EBED9}" dt="2022-06-16T14:43:46.668" v="120" actId="47"/>
        <pc:sldMkLst>
          <pc:docMk/>
          <pc:sldMk cId="1821686740" sldId="311"/>
        </pc:sldMkLst>
      </pc:sldChg>
      <pc:sldChg chg="addSp delSp modSp mod ord">
        <pc:chgData name="S, Srilakshmi (Nokia - IN/Bangalore)" userId="fd4ab6c5-c97d-4179-b329-9cbb7f23f590" providerId="ADAL" clId="{D16B2C72-AF8E-4E85-B549-F000819EBED9}" dt="2022-06-17T04:54:44.351" v="1014"/>
        <pc:sldMkLst>
          <pc:docMk/>
          <pc:sldMk cId="3604537333" sldId="312"/>
        </pc:sldMkLst>
        <pc:spChg chg="add mod">
          <ac:chgData name="S, Srilakshmi (Nokia - IN/Bangalore)" userId="fd4ab6c5-c97d-4179-b329-9cbb7f23f590" providerId="ADAL" clId="{D16B2C72-AF8E-4E85-B549-F000819EBED9}" dt="2022-06-17T04:54:44.351" v="1014"/>
          <ac:spMkLst>
            <pc:docMk/>
            <pc:sldMk cId="3604537333" sldId="312"/>
            <ac:spMk id="5" creationId="{985F6558-47AF-4F16-9CA4-10E79EB819C5}"/>
          </ac:spMkLst>
        </pc:spChg>
        <pc:spChg chg="del mod">
          <ac:chgData name="S, Srilakshmi (Nokia - IN/Bangalore)" userId="fd4ab6c5-c97d-4179-b329-9cbb7f23f590" providerId="ADAL" clId="{D16B2C72-AF8E-4E85-B549-F000819EBED9}" dt="2022-06-17T04:54:31.646" v="1013" actId="478"/>
          <ac:spMkLst>
            <pc:docMk/>
            <pc:sldMk cId="3604537333" sldId="312"/>
            <ac:spMk id="10" creationId="{47C3EC19-BBF4-43D3-A455-B4371AE40146}"/>
          </ac:spMkLst>
        </pc:spChg>
        <pc:spChg chg="mod">
          <ac:chgData name="S, Srilakshmi (Nokia - IN/Bangalore)" userId="fd4ab6c5-c97d-4179-b329-9cbb7f23f590" providerId="ADAL" clId="{D16B2C72-AF8E-4E85-B549-F000819EBED9}" dt="2022-06-16T14:40:31.366" v="32"/>
          <ac:spMkLst>
            <pc:docMk/>
            <pc:sldMk cId="3604537333" sldId="312"/>
            <ac:spMk id="11" creationId="{1954ED29-3CD9-453C-AB01-FA79C88267F2}"/>
          </ac:spMkLst>
        </pc:spChg>
        <pc:spChg chg="mod">
          <ac:chgData name="S, Srilakshmi (Nokia - IN/Bangalore)" userId="fd4ab6c5-c97d-4179-b329-9cbb7f23f590" providerId="ADAL" clId="{D16B2C72-AF8E-4E85-B549-F000819EBED9}" dt="2022-06-17T04:54:24.327" v="1012" actId="20577"/>
          <ac:spMkLst>
            <pc:docMk/>
            <pc:sldMk cId="3604537333" sldId="312"/>
            <ac:spMk id="16" creationId="{75D0BD14-FEAC-4560-98A4-85BCD77087C8}"/>
          </ac:spMkLst>
        </pc:spChg>
      </pc:sldChg>
      <pc:sldChg chg="del">
        <pc:chgData name="S, Srilakshmi (Nokia - IN/Bangalore)" userId="fd4ab6c5-c97d-4179-b329-9cbb7f23f590" providerId="ADAL" clId="{D16B2C72-AF8E-4E85-B549-F000819EBED9}" dt="2022-06-16T14:43:47.137" v="121" actId="47"/>
        <pc:sldMkLst>
          <pc:docMk/>
          <pc:sldMk cId="2941133744" sldId="313"/>
        </pc:sldMkLst>
      </pc:sldChg>
      <pc:sldChg chg="del">
        <pc:chgData name="S, Srilakshmi (Nokia - IN/Bangalore)" userId="fd4ab6c5-c97d-4179-b329-9cbb7f23f590" providerId="ADAL" clId="{D16B2C72-AF8E-4E85-B549-F000819EBED9}" dt="2022-06-16T14:43:47.496" v="122" actId="47"/>
        <pc:sldMkLst>
          <pc:docMk/>
          <pc:sldMk cId="775421366" sldId="315"/>
        </pc:sldMkLst>
      </pc:sldChg>
      <pc:sldChg chg="modSp del mod">
        <pc:chgData name="S, Srilakshmi (Nokia - IN/Bangalore)" userId="fd4ab6c5-c97d-4179-b329-9cbb7f23f590" providerId="ADAL" clId="{D16B2C72-AF8E-4E85-B549-F000819EBED9}" dt="2022-06-16T14:43:46.305" v="119" actId="47"/>
        <pc:sldMkLst>
          <pc:docMk/>
          <pc:sldMk cId="2676743161" sldId="316"/>
        </pc:sldMkLst>
        <pc:spChg chg="mod">
          <ac:chgData name="S, Srilakshmi (Nokia - IN/Bangalore)" userId="fd4ab6c5-c97d-4179-b329-9cbb7f23f590" providerId="ADAL" clId="{D16B2C72-AF8E-4E85-B549-F000819EBED9}" dt="2022-06-16T14:37:44.042" v="7"/>
          <ac:spMkLst>
            <pc:docMk/>
            <pc:sldMk cId="2676743161" sldId="316"/>
            <ac:spMk id="11" creationId="{1954ED29-3CD9-453C-AB01-FA79C88267F2}"/>
          </ac:spMkLst>
        </pc:spChg>
        <pc:spChg chg="mod">
          <ac:chgData name="S, Srilakshmi (Nokia - IN/Bangalore)" userId="fd4ab6c5-c97d-4179-b329-9cbb7f23f590" providerId="ADAL" clId="{D16B2C72-AF8E-4E85-B549-F000819EBED9}" dt="2022-06-16T14:37:46.640" v="8" actId="6549"/>
          <ac:spMkLst>
            <pc:docMk/>
            <pc:sldMk cId="2676743161" sldId="316"/>
            <ac:spMk id="46" creationId="{1E0811C1-C3D5-4ED5-8F17-4A06E505D19D}"/>
          </ac:spMkLst>
        </pc:spChg>
      </pc:sldChg>
      <pc:sldChg chg="del">
        <pc:chgData name="S, Srilakshmi (Nokia - IN/Bangalore)" userId="fd4ab6c5-c97d-4179-b329-9cbb7f23f590" providerId="ADAL" clId="{D16B2C72-AF8E-4E85-B549-F000819EBED9}" dt="2022-06-16T14:43:47.812" v="123" actId="47"/>
        <pc:sldMkLst>
          <pc:docMk/>
          <pc:sldMk cId="682178370" sldId="317"/>
        </pc:sldMkLst>
      </pc:sldChg>
      <pc:sldChg chg="del">
        <pc:chgData name="S, Srilakshmi (Nokia - IN/Bangalore)" userId="fd4ab6c5-c97d-4179-b329-9cbb7f23f590" providerId="ADAL" clId="{D16B2C72-AF8E-4E85-B549-F000819EBED9}" dt="2022-06-16T14:43:48.048" v="124" actId="47"/>
        <pc:sldMkLst>
          <pc:docMk/>
          <pc:sldMk cId="3813327615" sldId="318"/>
        </pc:sldMkLst>
      </pc:sldChg>
      <pc:sldChg chg="addSp delSp modSp add del mod ord">
        <pc:chgData name="S, Srilakshmi (Nokia - IN/Bangalore)" userId="fd4ab6c5-c97d-4179-b329-9cbb7f23f590" providerId="ADAL" clId="{D16B2C72-AF8E-4E85-B549-F000819EBED9}" dt="2022-06-16T15:17:45.356" v="837" actId="20577"/>
        <pc:sldMkLst>
          <pc:docMk/>
          <pc:sldMk cId="2255156629" sldId="319"/>
        </pc:sldMkLst>
        <pc:spChg chg="mod">
          <ac:chgData name="S, Srilakshmi (Nokia - IN/Bangalore)" userId="fd4ab6c5-c97d-4179-b329-9cbb7f23f590" providerId="ADAL" clId="{D16B2C72-AF8E-4E85-B549-F000819EBED9}" dt="2022-06-16T14:46:29.954" v="213" actId="6549"/>
          <ac:spMkLst>
            <pc:docMk/>
            <pc:sldMk cId="2255156629" sldId="319"/>
            <ac:spMk id="10" creationId="{47C3EC19-BBF4-43D3-A455-B4371AE40146}"/>
          </ac:spMkLst>
        </pc:spChg>
        <pc:spChg chg="mod">
          <ac:chgData name="S, Srilakshmi (Nokia - IN/Bangalore)" userId="fd4ab6c5-c97d-4179-b329-9cbb7f23f590" providerId="ADAL" clId="{D16B2C72-AF8E-4E85-B549-F000819EBED9}" dt="2022-06-16T15:17:45.356" v="837" actId="20577"/>
          <ac:spMkLst>
            <pc:docMk/>
            <pc:sldMk cId="2255156629" sldId="319"/>
            <ac:spMk id="11" creationId="{1954ED29-3CD9-453C-AB01-FA79C88267F2}"/>
          </ac:spMkLst>
        </pc:spChg>
        <pc:spChg chg="mod">
          <ac:chgData name="S, Srilakshmi (Nokia - IN/Bangalore)" userId="fd4ab6c5-c97d-4179-b329-9cbb7f23f590" providerId="ADAL" clId="{D16B2C72-AF8E-4E85-B549-F000819EBED9}" dt="2022-06-16T14:46:17.077" v="212" actId="108"/>
          <ac:spMkLst>
            <pc:docMk/>
            <pc:sldMk cId="2255156629" sldId="319"/>
            <ac:spMk id="16" creationId="{75D0BD14-FEAC-4560-98A4-85BCD77087C8}"/>
          </ac:spMkLst>
        </pc:spChg>
        <pc:spChg chg="add mod">
          <ac:chgData name="S, Srilakshmi (Nokia - IN/Bangalore)" userId="fd4ab6c5-c97d-4179-b329-9cbb7f23f590" providerId="ADAL" clId="{D16B2C72-AF8E-4E85-B549-F000819EBED9}" dt="2022-06-16T15:15:44.329" v="774" actId="6549"/>
          <ac:spMkLst>
            <pc:docMk/>
            <pc:sldMk cId="2255156629" sldId="319"/>
            <ac:spMk id="30" creationId="{23C28806-2320-4003-BBE8-3A755CD6D276}"/>
          </ac:spMkLst>
        </pc:spChg>
        <pc:spChg chg="add del mod">
          <ac:chgData name="S, Srilakshmi (Nokia - IN/Bangalore)" userId="fd4ab6c5-c97d-4179-b329-9cbb7f23f590" providerId="ADAL" clId="{D16B2C72-AF8E-4E85-B549-F000819EBED9}" dt="2022-06-16T15:15:36.068" v="770"/>
          <ac:spMkLst>
            <pc:docMk/>
            <pc:sldMk cId="2255156629" sldId="319"/>
            <ac:spMk id="31" creationId="{16DEAA9A-382A-4B58-9DFB-5D9352C162D3}"/>
          </ac:spMkLst>
        </pc:spChg>
        <pc:spChg chg="del">
          <ac:chgData name="S, Srilakshmi (Nokia - IN/Bangalore)" userId="fd4ab6c5-c97d-4179-b329-9cbb7f23f590" providerId="ADAL" clId="{D16B2C72-AF8E-4E85-B549-F000819EBED9}" dt="2022-06-16T14:45:40.958" v="174" actId="478"/>
          <ac:spMkLst>
            <pc:docMk/>
            <pc:sldMk cId="2255156629" sldId="319"/>
            <ac:spMk id="34" creationId="{FAF78B07-08EB-4F03-A570-1981FB49C18C}"/>
          </ac:spMkLst>
        </pc:spChg>
        <pc:spChg chg="del">
          <ac:chgData name="S, Srilakshmi (Nokia - IN/Bangalore)" userId="fd4ab6c5-c97d-4179-b329-9cbb7f23f590" providerId="ADAL" clId="{D16B2C72-AF8E-4E85-B549-F000819EBED9}" dt="2022-06-16T14:45:38.413" v="173" actId="478"/>
          <ac:spMkLst>
            <pc:docMk/>
            <pc:sldMk cId="2255156629" sldId="319"/>
            <ac:spMk id="35" creationId="{C06CCD8F-3E4A-4637-BACD-04DC7CB9CEEA}"/>
          </ac:spMkLst>
        </pc:spChg>
        <pc:spChg chg="del">
          <ac:chgData name="S, Srilakshmi (Nokia - IN/Bangalore)" userId="fd4ab6c5-c97d-4179-b329-9cbb7f23f590" providerId="ADAL" clId="{D16B2C72-AF8E-4E85-B549-F000819EBED9}" dt="2022-06-16T14:45:38.413" v="173" actId="478"/>
          <ac:spMkLst>
            <pc:docMk/>
            <pc:sldMk cId="2255156629" sldId="319"/>
            <ac:spMk id="36" creationId="{5CBA74FF-B5F9-4DCB-9E8F-909A1A195FAF}"/>
          </ac:spMkLst>
        </pc:spChg>
        <pc:spChg chg="del">
          <ac:chgData name="S, Srilakshmi (Nokia - IN/Bangalore)" userId="fd4ab6c5-c97d-4179-b329-9cbb7f23f590" providerId="ADAL" clId="{D16B2C72-AF8E-4E85-B549-F000819EBED9}" dt="2022-06-16T14:45:38.413" v="173" actId="478"/>
          <ac:spMkLst>
            <pc:docMk/>
            <pc:sldMk cId="2255156629" sldId="319"/>
            <ac:spMk id="37" creationId="{CD4C11BB-124B-47B6-BC3A-1F09B75F906E}"/>
          </ac:spMkLst>
        </pc:spChg>
        <pc:spChg chg="del">
          <ac:chgData name="S, Srilakshmi (Nokia - IN/Bangalore)" userId="fd4ab6c5-c97d-4179-b329-9cbb7f23f590" providerId="ADAL" clId="{D16B2C72-AF8E-4E85-B549-F000819EBED9}" dt="2022-06-16T14:45:38.413" v="173" actId="478"/>
          <ac:spMkLst>
            <pc:docMk/>
            <pc:sldMk cId="2255156629" sldId="319"/>
            <ac:spMk id="41" creationId="{4215B5E0-C3E9-4F6D-88C7-70CD5A77D688}"/>
          </ac:spMkLst>
        </pc:spChg>
        <pc:spChg chg="del">
          <ac:chgData name="S, Srilakshmi (Nokia - IN/Bangalore)" userId="fd4ab6c5-c97d-4179-b329-9cbb7f23f590" providerId="ADAL" clId="{D16B2C72-AF8E-4E85-B549-F000819EBED9}" dt="2022-06-16T14:45:38.413" v="173" actId="478"/>
          <ac:spMkLst>
            <pc:docMk/>
            <pc:sldMk cId="2255156629" sldId="319"/>
            <ac:spMk id="42" creationId="{26CFC322-3733-4382-BF24-A3CB19E65847}"/>
          </ac:spMkLst>
        </pc:spChg>
        <pc:spChg chg="del">
          <ac:chgData name="S, Srilakshmi (Nokia - IN/Bangalore)" userId="fd4ab6c5-c97d-4179-b329-9cbb7f23f590" providerId="ADAL" clId="{D16B2C72-AF8E-4E85-B549-F000819EBED9}" dt="2022-06-16T14:45:38.413" v="173" actId="478"/>
          <ac:spMkLst>
            <pc:docMk/>
            <pc:sldMk cId="2255156629" sldId="319"/>
            <ac:spMk id="52" creationId="{BB9F4B87-C835-4C65-BD51-660B26A89A3F}"/>
          </ac:spMkLst>
        </pc:spChg>
        <pc:spChg chg="del">
          <ac:chgData name="S, Srilakshmi (Nokia - IN/Bangalore)" userId="fd4ab6c5-c97d-4179-b329-9cbb7f23f590" providerId="ADAL" clId="{D16B2C72-AF8E-4E85-B549-F000819EBED9}" dt="2022-06-16T14:45:38.413" v="173" actId="478"/>
          <ac:spMkLst>
            <pc:docMk/>
            <pc:sldMk cId="2255156629" sldId="319"/>
            <ac:spMk id="55" creationId="{E9D7A20B-1A12-46AD-90ED-F2F7750E664C}"/>
          </ac:spMkLst>
        </pc:spChg>
        <pc:spChg chg="del">
          <ac:chgData name="S, Srilakshmi (Nokia - IN/Bangalore)" userId="fd4ab6c5-c97d-4179-b329-9cbb7f23f590" providerId="ADAL" clId="{D16B2C72-AF8E-4E85-B549-F000819EBED9}" dt="2022-06-16T14:45:38.413" v="173" actId="478"/>
          <ac:spMkLst>
            <pc:docMk/>
            <pc:sldMk cId="2255156629" sldId="319"/>
            <ac:spMk id="70" creationId="{410C1146-AEF4-4974-BA18-C86C044E67AA}"/>
          </ac:spMkLst>
        </pc:spChg>
        <pc:spChg chg="del">
          <ac:chgData name="S, Srilakshmi (Nokia - IN/Bangalore)" userId="fd4ab6c5-c97d-4179-b329-9cbb7f23f590" providerId="ADAL" clId="{D16B2C72-AF8E-4E85-B549-F000819EBED9}" dt="2022-06-16T14:45:38.413" v="173" actId="478"/>
          <ac:spMkLst>
            <pc:docMk/>
            <pc:sldMk cId="2255156629" sldId="319"/>
            <ac:spMk id="74" creationId="{108AB996-4632-4153-9A38-3A68C6E5F92B}"/>
          </ac:spMkLst>
        </pc:spChg>
        <pc:spChg chg="del">
          <ac:chgData name="S, Srilakshmi (Nokia - IN/Bangalore)" userId="fd4ab6c5-c97d-4179-b329-9cbb7f23f590" providerId="ADAL" clId="{D16B2C72-AF8E-4E85-B549-F000819EBED9}" dt="2022-06-16T14:45:38.413" v="173" actId="478"/>
          <ac:spMkLst>
            <pc:docMk/>
            <pc:sldMk cId="2255156629" sldId="319"/>
            <ac:spMk id="75" creationId="{7B0AA688-BD87-4AD4-851D-5C53CF68E8E6}"/>
          </ac:spMkLst>
        </pc:spChg>
        <pc:spChg chg="del">
          <ac:chgData name="S, Srilakshmi (Nokia - IN/Bangalore)" userId="fd4ab6c5-c97d-4179-b329-9cbb7f23f590" providerId="ADAL" clId="{D16B2C72-AF8E-4E85-B549-F000819EBED9}" dt="2022-06-16T14:45:38.413" v="173" actId="478"/>
          <ac:spMkLst>
            <pc:docMk/>
            <pc:sldMk cId="2255156629" sldId="319"/>
            <ac:spMk id="76" creationId="{2CF45D2C-C65A-49DC-9288-75AAE6C795A2}"/>
          </ac:spMkLst>
        </pc:spChg>
        <pc:spChg chg="del">
          <ac:chgData name="S, Srilakshmi (Nokia - IN/Bangalore)" userId="fd4ab6c5-c97d-4179-b329-9cbb7f23f590" providerId="ADAL" clId="{D16B2C72-AF8E-4E85-B549-F000819EBED9}" dt="2022-06-16T14:45:38.413" v="173" actId="478"/>
          <ac:spMkLst>
            <pc:docMk/>
            <pc:sldMk cId="2255156629" sldId="319"/>
            <ac:spMk id="77" creationId="{3BF64B8E-4EAB-4C3E-9AA7-2AC574127357}"/>
          </ac:spMkLst>
        </pc:spChg>
        <pc:spChg chg="del">
          <ac:chgData name="S, Srilakshmi (Nokia - IN/Bangalore)" userId="fd4ab6c5-c97d-4179-b329-9cbb7f23f590" providerId="ADAL" clId="{D16B2C72-AF8E-4E85-B549-F000819EBED9}" dt="2022-06-16T14:45:38.413" v="173" actId="478"/>
          <ac:spMkLst>
            <pc:docMk/>
            <pc:sldMk cId="2255156629" sldId="319"/>
            <ac:spMk id="78" creationId="{DD2FDE43-E7DD-462C-9B03-FEB846CD3B0D}"/>
          </ac:spMkLst>
        </pc:spChg>
        <pc:graphicFrameChg chg="add del mod">
          <ac:chgData name="S, Srilakshmi (Nokia - IN/Bangalore)" userId="fd4ab6c5-c97d-4179-b329-9cbb7f23f590" providerId="ADAL" clId="{D16B2C72-AF8E-4E85-B549-F000819EBED9}" dt="2022-06-16T14:45:04.115" v="165"/>
          <ac:graphicFrameMkLst>
            <pc:docMk/>
            <pc:sldMk cId="2255156629" sldId="319"/>
            <ac:graphicFrameMk id="2" creationId="{E2A87C46-A1F7-438B-8215-639C72E49BAE}"/>
          </ac:graphicFrameMkLst>
        </pc:graphicFrameChg>
        <pc:graphicFrameChg chg="add del mod">
          <ac:chgData name="S, Srilakshmi (Nokia - IN/Bangalore)" userId="fd4ab6c5-c97d-4179-b329-9cbb7f23f590" providerId="ADAL" clId="{D16B2C72-AF8E-4E85-B549-F000819EBED9}" dt="2022-06-16T14:45:09.628" v="167"/>
          <ac:graphicFrameMkLst>
            <pc:docMk/>
            <pc:sldMk cId="2255156629" sldId="319"/>
            <ac:graphicFrameMk id="3" creationId="{0E19A4ED-9315-433B-AAD7-650DAD173519}"/>
          </ac:graphicFrameMkLst>
        </pc:graphicFrameChg>
        <pc:picChg chg="add mod">
          <ac:chgData name="S, Srilakshmi (Nokia - IN/Bangalore)" userId="fd4ab6c5-c97d-4179-b329-9cbb7f23f590" providerId="ADAL" clId="{D16B2C72-AF8E-4E85-B549-F000819EBED9}" dt="2022-06-16T15:16:11.015" v="779" actId="1076"/>
          <ac:picMkLst>
            <pc:docMk/>
            <pc:sldMk cId="2255156629" sldId="319"/>
            <ac:picMk id="5" creationId="{68B52229-5F00-45AC-94B1-590C080EA8AE}"/>
          </ac:picMkLst>
        </pc:picChg>
        <pc:cxnChg chg="del mod">
          <ac:chgData name="S, Srilakshmi (Nokia - IN/Bangalore)" userId="fd4ab6c5-c97d-4179-b329-9cbb7f23f590" providerId="ADAL" clId="{D16B2C72-AF8E-4E85-B549-F000819EBED9}" dt="2022-06-16T14:45:38.413" v="173" actId="478"/>
          <ac:cxnSpMkLst>
            <pc:docMk/>
            <pc:sldMk cId="2255156629" sldId="319"/>
            <ac:cxnSpMk id="57" creationId="{ED33FD12-B5C2-439A-B9A9-1E0711F7434F}"/>
          </ac:cxnSpMkLst>
        </pc:cxnChg>
        <pc:cxnChg chg="del mod">
          <ac:chgData name="S, Srilakshmi (Nokia - IN/Bangalore)" userId="fd4ab6c5-c97d-4179-b329-9cbb7f23f590" providerId="ADAL" clId="{D16B2C72-AF8E-4E85-B549-F000819EBED9}" dt="2022-06-16T14:45:38.413" v="173" actId="478"/>
          <ac:cxnSpMkLst>
            <pc:docMk/>
            <pc:sldMk cId="2255156629" sldId="319"/>
            <ac:cxnSpMk id="58" creationId="{64EE22AE-AB86-4B07-A403-DBA7D329DA5E}"/>
          </ac:cxnSpMkLst>
        </pc:cxnChg>
        <pc:cxnChg chg="del mod">
          <ac:chgData name="S, Srilakshmi (Nokia - IN/Bangalore)" userId="fd4ab6c5-c97d-4179-b329-9cbb7f23f590" providerId="ADAL" clId="{D16B2C72-AF8E-4E85-B549-F000819EBED9}" dt="2022-06-16T14:45:38.413" v="173" actId="478"/>
          <ac:cxnSpMkLst>
            <pc:docMk/>
            <pc:sldMk cId="2255156629" sldId="319"/>
            <ac:cxnSpMk id="59" creationId="{04BFABB6-5F78-4FC7-B499-323ED6CEAC41}"/>
          </ac:cxnSpMkLst>
        </pc:cxnChg>
        <pc:cxnChg chg="del mod">
          <ac:chgData name="S, Srilakshmi (Nokia - IN/Bangalore)" userId="fd4ab6c5-c97d-4179-b329-9cbb7f23f590" providerId="ADAL" clId="{D16B2C72-AF8E-4E85-B549-F000819EBED9}" dt="2022-06-16T14:45:38.413" v="173" actId="478"/>
          <ac:cxnSpMkLst>
            <pc:docMk/>
            <pc:sldMk cId="2255156629" sldId="319"/>
            <ac:cxnSpMk id="61" creationId="{C8F00645-30C0-4FD0-BC31-8AFD5DBB20CD}"/>
          </ac:cxnSpMkLst>
        </pc:cxnChg>
        <pc:cxnChg chg="del mod">
          <ac:chgData name="S, Srilakshmi (Nokia - IN/Bangalore)" userId="fd4ab6c5-c97d-4179-b329-9cbb7f23f590" providerId="ADAL" clId="{D16B2C72-AF8E-4E85-B549-F000819EBED9}" dt="2022-06-16T14:45:38.413" v="173" actId="478"/>
          <ac:cxnSpMkLst>
            <pc:docMk/>
            <pc:sldMk cId="2255156629" sldId="319"/>
            <ac:cxnSpMk id="67" creationId="{6D5F3BD9-5AF2-4ADE-90FC-0C3B579E527B}"/>
          </ac:cxnSpMkLst>
        </pc:cxnChg>
        <pc:cxnChg chg="del mod">
          <ac:chgData name="S, Srilakshmi (Nokia - IN/Bangalore)" userId="fd4ab6c5-c97d-4179-b329-9cbb7f23f590" providerId="ADAL" clId="{D16B2C72-AF8E-4E85-B549-F000819EBED9}" dt="2022-06-16T14:45:38.413" v="173" actId="478"/>
          <ac:cxnSpMkLst>
            <pc:docMk/>
            <pc:sldMk cId="2255156629" sldId="319"/>
            <ac:cxnSpMk id="68" creationId="{AE099315-38EB-4D21-8412-222645EDC9D5}"/>
          </ac:cxnSpMkLst>
        </pc:cxnChg>
        <pc:cxnChg chg="del mod">
          <ac:chgData name="S, Srilakshmi (Nokia - IN/Bangalore)" userId="fd4ab6c5-c97d-4179-b329-9cbb7f23f590" providerId="ADAL" clId="{D16B2C72-AF8E-4E85-B549-F000819EBED9}" dt="2022-06-16T14:45:38.413" v="173" actId="478"/>
          <ac:cxnSpMkLst>
            <pc:docMk/>
            <pc:sldMk cId="2255156629" sldId="319"/>
            <ac:cxnSpMk id="73" creationId="{0D50B800-5D7A-45CD-BA5E-807993653524}"/>
          </ac:cxnSpMkLst>
        </pc:cxnChg>
        <pc:cxnChg chg="del mod">
          <ac:chgData name="S, Srilakshmi (Nokia - IN/Bangalore)" userId="fd4ab6c5-c97d-4179-b329-9cbb7f23f590" providerId="ADAL" clId="{D16B2C72-AF8E-4E85-B549-F000819EBED9}" dt="2022-06-16T14:45:38.413" v="173" actId="478"/>
          <ac:cxnSpMkLst>
            <pc:docMk/>
            <pc:sldMk cId="2255156629" sldId="319"/>
            <ac:cxnSpMk id="79" creationId="{A984D947-93B9-4D87-B6B7-F33707C594CF}"/>
          </ac:cxnSpMkLst>
        </pc:cxnChg>
        <pc:cxnChg chg="del mod">
          <ac:chgData name="S, Srilakshmi (Nokia - IN/Bangalore)" userId="fd4ab6c5-c97d-4179-b329-9cbb7f23f590" providerId="ADAL" clId="{D16B2C72-AF8E-4E85-B549-F000819EBED9}" dt="2022-06-16T14:45:38.413" v="173" actId="478"/>
          <ac:cxnSpMkLst>
            <pc:docMk/>
            <pc:sldMk cId="2255156629" sldId="319"/>
            <ac:cxnSpMk id="80" creationId="{781C3F71-F5D8-47F2-97E7-FAA04B6193A7}"/>
          </ac:cxnSpMkLst>
        </pc:cxnChg>
      </pc:sldChg>
      <pc:sldChg chg="add del">
        <pc:chgData name="S, Srilakshmi (Nokia - IN/Bangalore)" userId="fd4ab6c5-c97d-4179-b329-9cbb7f23f590" providerId="ADAL" clId="{D16B2C72-AF8E-4E85-B549-F000819EBED9}" dt="2022-06-16T14:44:03.264" v="135" actId="47"/>
        <pc:sldMkLst>
          <pc:docMk/>
          <pc:sldMk cId="3884707934" sldId="320"/>
        </pc:sldMkLst>
      </pc:sldChg>
      <pc:sldChg chg="add del">
        <pc:chgData name="S, Srilakshmi (Nokia - IN/Bangalore)" userId="fd4ab6c5-c97d-4179-b329-9cbb7f23f590" providerId="ADAL" clId="{D16B2C72-AF8E-4E85-B549-F000819EBED9}" dt="2022-06-16T14:44:03.713" v="136" actId="47"/>
        <pc:sldMkLst>
          <pc:docMk/>
          <pc:sldMk cId="3242826796" sldId="705"/>
        </pc:sldMkLst>
      </pc:sldChg>
      <pc:sldChg chg="add del">
        <pc:chgData name="S, Srilakshmi (Nokia - IN/Bangalore)" userId="fd4ab6c5-c97d-4179-b329-9cbb7f23f590" providerId="ADAL" clId="{D16B2C72-AF8E-4E85-B549-F000819EBED9}" dt="2022-06-16T14:44:04.179" v="137" actId="47"/>
        <pc:sldMkLst>
          <pc:docMk/>
          <pc:sldMk cId="2697070629" sldId="707"/>
        </pc:sldMkLst>
      </pc:sldChg>
      <pc:sldChg chg="addSp delSp modSp new mod">
        <pc:chgData name="S, Srilakshmi (Nokia - IN/Bangalore)" userId="fd4ab6c5-c97d-4179-b329-9cbb7f23f590" providerId="ADAL" clId="{D16B2C72-AF8E-4E85-B549-F000819EBED9}" dt="2022-06-16T15:07:51.037" v="476"/>
        <pc:sldMkLst>
          <pc:docMk/>
          <pc:sldMk cId="2468984275" sldId="708"/>
        </pc:sldMkLst>
        <pc:spChg chg="mod">
          <ac:chgData name="S, Srilakshmi (Nokia - IN/Bangalore)" userId="fd4ab6c5-c97d-4179-b329-9cbb7f23f590" providerId="ADAL" clId="{D16B2C72-AF8E-4E85-B549-F000819EBED9}" dt="2022-06-16T14:42:46.192" v="102" actId="6549"/>
          <ac:spMkLst>
            <pc:docMk/>
            <pc:sldMk cId="2468984275" sldId="708"/>
            <ac:spMk id="3" creationId="{217FB9C9-4520-4DC1-9C33-8BF69DCFF939}"/>
          </ac:spMkLst>
        </pc:spChg>
        <pc:spChg chg="mod">
          <ac:chgData name="S, Srilakshmi (Nokia - IN/Bangalore)" userId="fd4ab6c5-c97d-4179-b329-9cbb7f23f590" providerId="ADAL" clId="{D16B2C72-AF8E-4E85-B549-F000819EBED9}" dt="2022-06-16T15:07:51.037" v="476"/>
          <ac:spMkLst>
            <pc:docMk/>
            <pc:sldMk cId="2468984275" sldId="708"/>
            <ac:spMk id="4" creationId="{2C7D3643-A0BC-42F1-8895-C51D25AB6609}"/>
          </ac:spMkLst>
        </pc:spChg>
        <pc:spChg chg="del mod">
          <ac:chgData name="S, Srilakshmi (Nokia - IN/Bangalore)" userId="fd4ab6c5-c97d-4179-b329-9cbb7f23f590" providerId="ADAL" clId="{D16B2C72-AF8E-4E85-B549-F000819EBED9}" dt="2022-06-16T14:59:10.074" v="231" actId="478"/>
          <ac:spMkLst>
            <pc:docMk/>
            <pc:sldMk cId="2468984275" sldId="708"/>
            <ac:spMk id="5" creationId="{B6D0A1A7-3680-4CE2-BB27-BB624F06389C}"/>
          </ac:spMkLst>
        </pc:spChg>
        <pc:spChg chg="add del mod">
          <ac:chgData name="S, Srilakshmi (Nokia - IN/Bangalore)" userId="fd4ab6c5-c97d-4179-b329-9cbb7f23f590" providerId="ADAL" clId="{D16B2C72-AF8E-4E85-B549-F000819EBED9}" dt="2022-06-16T14:59:18.395" v="232" actId="478"/>
          <ac:spMkLst>
            <pc:docMk/>
            <pc:sldMk cId="2468984275" sldId="708"/>
            <ac:spMk id="6" creationId="{3584FC35-149C-4F03-BF2F-9F714585C2E1}"/>
          </ac:spMkLst>
        </pc:spChg>
      </pc:sldChg>
      <pc:sldChg chg="modSp add del mod ord">
        <pc:chgData name="S, Srilakshmi (Nokia - IN/Bangalore)" userId="fd4ab6c5-c97d-4179-b329-9cbb7f23f590" providerId="ADAL" clId="{D16B2C72-AF8E-4E85-B549-F000819EBED9}" dt="2022-06-16T15:08:08.056" v="479" actId="2696"/>
        <pc:sldMkLst>
          <pc:docMk/>
          <pc:sldMk cId="3344319587" sldId="709"/>
        </pc:sldMkLst>
        <pc:spChg chg="mod">
          <ac:chgData name="S, Srilakshmi (Nokia - IN/Bangalore)" userId="fd4ab6c5-c97d-4179-b329-9cbb7f23f590" providerId="ADAL" clId="{D16B2C72-AF8E-4E85-B549-F000819EBED9}" dt="2022-06-16T14:43:25.668" v="118" actId="6549"/>
          <ac:spMkLst>
            <pc:docMk/>
            <pc:sldMk cId="3344319587" sldId="709"/>
            <ac:spMk id="3" creationId="{217FB9C9-4520-4DC1-9C33-8BF69DCFF939}"/>
          </ac:spMkLst>
        </pc:spChg>
      </pc:sldChg>
      <pc:sldChg chg="new del">
        <pc:chgData name="S, Srilakshmi (Nokia - IN/Bangalore)" userId="fd4ab6c5-c97d-4179-b329-9cbb7f23f590" providerId="ADAL" clId="{D16B2C72-AF8E-4E85-B549-F000819EBED9}" dt="2022-06-16T14:43:57.366" v="130" actId="680"/>
        <pc:sldMkLst>
          <pc:docMk/>
          <pc:sldMk cId="541068589" sldId="710"/>
        </pc:sldMkLst>
      </pc:sldChg>
      <pc:sldChg chg="modSp add del mod">
        <pc:chgData name="S, Srilakshmi (Nokia - IN/Bangalore)" userId="fd4ab6c5-c97d-4179-b329-9cbb7f23f590" providerId="ADAL" clId="{D16B2C72-AF8E-4E85-B549-F000819EBED9}" dt="2022-06-16T15:12:21.158" v="766" actId="47"/>
        <pc:sldMkLst>
          <pc:docMk/>
          <pc:sldMk cId="3759691341" sldId="710"/>
        </pc:sldMkLst>
        <pc:spChg chg="mod">
          <ac:chgData name="S, Srilakshmi (Nokia - IN/Bangalore)" userId="fd4ab6c5-c97d-4179-b329-9cbb7f23f590" providerId="ADAL" clId="{D16B2C72-AF8E-4E85-B549-F000819EBED9}" dt="2022-06-16T14:58:33.273" v="226" actId="20577"/>
          <ac:spMkLst>
            <pc:docMk/>
            <pc:sldMk cId="3759691341" sldId="710"/>
            <ac:spMk id="16" creationId="{75D0BD14-FEAC-4560-98A4-85BCD77087C8}"/>
          </ac:spMkLst>
        </pc:spChg>
      </pc:sldChg>
      <pc:sldChg chg="addSp delSp modSp add mod">
        <pc:chgData name="S, Srilakshmi (Nokia - IN/Bangalore)" userId="fd4ab6c5-c97d-4179-b329-9cbb7f23f590" providerId="ADAL" clId="{D16B2C72-AF8E-4E85-B549-F000819EBED9}" dt="2022-06-17T04:54:48.202" v="1016"/>
        <pc:sldMkLst>
          <pc:docMk/>
          <pc:sldMk cId="1975607967" sldId="711"/>
        </pc:sldMkLst>
        <pc:spChg chg="add mod">
          <ac:chgData name="S, Srilakshmi (Nokia - IN/Bangalore)" userId="fd4ab6c5-c97d-4179-b329-9cbb7f23f590" providerId="ADAL" clId="{D16B2C72-AF8E-4E85-B549-F000819EBED9}" dt="2022-06-17T04:54:48.202" v="1016"/>
          <ac:spMkLst>
            <pc:docMk/>
            <pc:sldMk cId="1975607967" sldId="711"/>
            <ac:spMk id="5" creationId="{A14901C8-708B-4A6D-AB49-8463F4D63B2D}"/>
          </ac:spMkLst>
        </pc:spChg>
        <pc:spChg chg="del">
          <ac:chgData name="S, Srilakshmi (Nokia - IN/Bangalore)" userId="fd4ab6c5-c97d-4179-b329-9cbb7f23f590" providerId="ADAL" clId="{D16B2C72-AF8E-4E85-B549-F000819EBED9}" dt="2022-06-17T04:54:47.913" v="1015" actId="478"/>
          <ac:spMkLst>
            <pc:docMk/>
            <pc:sldMk cId="1975607967" sldId="711"/>
            <ac:spMk id="10" creationId="{47C3EC19-BBF4-43D3-A455-B4371AE40146}"/>
          </ac:spMkLst>
        </pc:spChg>
        <pc:spChg chg="mod">
          <ac:chgData name="S, Srilakshmi (Nokia - IN/Bangalore)" userId="fd4ab6c5-c97d-4179-b329-9cbb7f23f590" providerId="ADAL" clId="{D16B2C72-AF8E-4E85-B549-F000819EBED9}" dt="2022-06-16T15:07:46.064" v="475" actId="6549"/>
          <ac:spMkLst>
            <pc:docMk/>
            <pc:sldMk cId="1975607967" sldId="711"/>
            <ac:spMk id="16" creationId="{75D0BD14-FEAC-4560-98A4-85BCD77087C8}"/>
          </ac:spMkLst>
        </pc:spChg>
      </pc:sldChg>
      <pc:sldChg chg="addSp delSp modSp add mod">
        <pc:chgData name="S, Srilakshmi (Nokia - IN/Bangalore)" userId="fd4ab6c5-c97d-4179-b329-9cbb7f23f590" providerId="ADAL" clId="{D16B2C72-AF8E-4E85-B549-F000819EBED9}" dt="2022-06-16T15:04:01.386" v="362" actId="20577"/>
        <pc:sldMkLst>
          <pc:docMk/>
          <pc:sldMk cId="395541919" sldId="712"/>
        </pc:sldMkLst>
        <pc:spChg chg="del">
          <ac:chgData name="S, Srilakshmi (Nokia - IN/Bangalore)" userId="fd4ab6c5-c97d-4179-b329-9cbb7f23f590" providerId="ADAL" clId="{D16B2C72-AF8E-4E85-B549-F000819EBED9}" dt="2022-06-16T14:59:31.932" v="235" actId="478"/>
          <ac:spMkLst>
            <pc:docMk/>
            <pc:sldMk cId="395541919" sldId="712"/>
            <ac:spMk id="4" creationId="{2C7D3643-A0BC-42F1-8895-C51D25AB6609}"/>
          </ac:spMkLst>
        </pc:spChg>
        <pc:spChg chg="mod">
          <ac:chgData name="S, Srilakshmi (Nokia - IN/Bangalore)" userId="fd4ab6c5-c97d-4179-b329-9cbb7f23f590" providerId="ADAL" clId="{D16B2C72-AF8E-4E85-B549-F000819EBED9}" dt="2022-06-16T15:04:01.386" v="362" actId="20577"/>
          <ac:spMkLst>
            <pc:docMk/>
            <pc:sldMk cId="395541919" sldId="712"/>
            <ac:spMk id="5" creationId="{B6D0A1A7-3680-4CE2-BB27-BB624F06389C}"/>
          </ac:spMkLst>
        </pc:spChg>
        <pc:spChg chg="add del mod">
          <ac:chgData name="S, Srilakshmi (Nokia - IN/Bangalore)" userId="fd4ab6c5-c97d-4179-b329-9cbb7f23f590" providerId="ADAL" clId="{D16B2C72-AF8E-4E85-B549-F000819EBED9}" dt="2022-06-16T14:59:36.970" v="236" actId="478"/>
          <ac:spMkLst>
            <pc:docMk/>
            <pc:sldMk cId="395541919" sldId="712"/>
            <ac:spMk id="6" creationId="{6D22DCBB-735C-433B-94DF-041851CF4247}"/>
          </ac:spMkLst>
        </pc:spChg>
      </pc:sldChg>
      <pc:sldChg chg="modSp add mod">
        <pc:chgData name="S, Srilakshmi (Nokia - IN/Bangalore)" userId="fd4ab6c5-c97d-4179-b329-9cbb7f23f590" providerId="ADAL" clId="{D16B2C72-AF8E-4E85-B549-F000819EBED9}" dt="2022-06-16T15:17:18.555" v="806" actId="313"/>
        <pc:sldMkLst>
          <pc:docMk/>
          <pc:sldMk cId="3903210793" sldId="713"/>
        </pc:sldMkLst>
        <pc:spChg chg="mod">
          <ac:chgData name="S, Srilakshmi (Nokia - IN/Bangalore)" userId="fd4ab6c5-c97d-4179-b329-9cbb7f23f590" providerId="ADAL" clId="{D16B2C72-AF8E-4E85-B549-F000819EBED9}" dt="2022-06-16T15:01:50.828" v="313" actId="20577"/>
          <ac:spMkLst>
            <pc:docMk/>
            <pc:sldMk cId="3903210793" sldId="713"/>
            <ac:spMk id="11" creationId="{1954ED29-3CD9-453C-AB01-FA79C88267F2}"/>
          </ac:spMkLst>
        </pc:spChg>
        <pc:spChg chg="mod">
          <ac:chgData name="S, Srilakshmi (Nokia - IN/Bangalore)" userId="fd4ab6c5-c97d-4179-b329-9cbb7f23f590" providerId="ADAL" clId="{D16B2C72-AF8E-4E85-B549-F000819EBED9}" dt="2022-06-16T15:17:18.555" v="806" actId="313"/>
          <ac:spMkLst>
            <pc:docMk/>
            <pc:sldMk cId="3903210793" sldId="713"/>
            <ac:spMk id="16" creationId="{75D0BD14-FEAC-4560-98A4-85BCD77087C8}"/>
          </ac:spMkLst>
        </pc:spChg>
      </pc:sldChg>
      <pc:sldChg chg="modSp add mod">
        <pc:chgData name="S, Srilakshmi (Nokia - IN/Bangalore)" userId="fd4ab6c5-c97d-4179-b329-9cbb7f23f590" providerId="ADAL" clId="{D16B2C72-AF8E-4E85-B549-F000819EBED9}" dt="2022-06-16T15:11:48.397" v="759" actId="6549"/>
        <pc:sldMkLst>
          <pc:docMk/>
          <pc:sldMk cId="3523159684" sldId="714"/>
        </pc:sldMkLst>
        <pc:spChg chg="mod">
          <ac:chgData name="S, Srilakshmi (Nokia - IN/Bangalore)" userId="fd4ab6c5-c97d-4179-b329-9cbb7f23f590" providerId="ADAL" clId="{D16B2C72-AF8E-4E85-B549-F000819EBED9}" dt="2022-06-16T15:08:05.374" v="478"/>
          <ac:spMkLst>
            <pc:docMk/>
            <pc:sldMk cId="3523159684" sldId="714"/>
            <ac:spMk id="3" creationId="{217FB9C9-4520-4DC1-9C33-8BF69DCFF939}"/>
          </ac:spMkLst>
        </pc:spChg>
        <pc:spChg chg="mod">
          <ac:chgData name="S, Srilakshmi (Nokia - IN/Bangalore)" userId="fd4ab6c5-c97d-4179-b329-9cbb7f23f590" providerId="ADAL" clId="{D16B2C72-AF8E-4E85-B549-F000819EBED9}" dt="2022-06-16T15:11:48.397" v="759" actId="6549"/>
          <ac:spMkLst>
            <pc:docMk/>
            <pc:sldMk cId="3523159684" sldId="714"/>
            <ac:spMk id="5" creationId="{B6D0A1A7-3680-4CE2-BB27-BB624F06389C}"/>
          </ac:spMkLst>
        </pc:spChg>
      </pc:sldChg>
      <pc:sldMasterChg chg="modSp mod">
        <pc:chgData name="S, Srilakshmi (Nokia - IN/Bangalore)" userId="fd4ab6c5-c97d-4179-b329-9cbb7f23f590" providerId="ADAL" clId="{D16B2C72-AF8E-4E85-B549-F000819EBED9}" dt="2022-06-16T14:37:14.688" v="4" actId="947"/>
        <pc:sldMasterMkLst>
          <pc:docMk/>
          <pc:sldMasterMk cId="0" sldId="2147483729"/>
        </pc:sldMasterMkLst>
        <pc:spChg chg="mod">
          <ac:chgData name="S, Srilakshmi (Nokia - IN/Bangalore)" userId="fd4ab6c5-c97d-4179-b329-9cbb7f23f590" providerId="ADAL" clId="{D16B2C72-AF8E-4E85-B549-F000819EBED9}" dt="2022-06-16T14:37:14.688" v="4" actId="947"/>
          <ac:spMkLst>
            <pc:docMk/>
            <pc:sldMasterMk cId="0" sldId="2147483729"/>
            <ac:spMk id="14"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6/17/2022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6/17/2022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6_Two Column Text Layou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dirty="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defRPr>
            </a:lvl1pPr>
          </a:lstStyle>
          <a:p>
            <a:pPr lvl="0"/>
            <a:r>
              <a:rPr lang="en-US" noProof="0" dirty="0"/>
              <a:t>Click to edit headline</a:t>
            </a:r>
          </a:p>
        </p:txBody>
      </p:sp>
      <p:sp>
        <p:nvSpPr>
          <p:cNvPr id="6" name="Text Placeholder 3">
            <a:extLst>
              <a:ext uri="{FF2B5EF4-FFF2-40B4-BE49-F238E27FC236}">
                <a16:creationId xmlns:a16="http://schemas.microsoft.com/office/drawing/2014/main" id="{D48EFACD-CEB2-4692-815C-86D19FBB4A40}"/>
              </a:ext>
            </a:extLst>
          </p:cNvPr>
          <p:cNvSpPr>
            <a:spLocks noGrp="1"/>
          </p:cNvSpPr>
          <p:nvPr>
            <p:ph type="body" sz="quarter" idx="12"/>
          </p:nvPr>
        </p:nvSpPr>
        <p:spPr>
          <a:xfrm>
            <a:off x="5568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3">
            <a:extLst>
              <a:ext uri="{FF2B5EF4-FFF2-40B4-BE49-F238E27FC236}">
                <a16:creationId xmlns:a16="http://schemas.microsoft.com/office/drawing/2014/main" id="{3CBCB907-9E7B-4CB2-B9DE-4FC3076D2A87}"/>
              </a:ext>
            </a:extLst>
          </p:cNvPr>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843057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zh-CN" sz="1100" b="1" dirty="0"/>
              <a:t>Discussion </a:t>
            </a:r>
            <a:r>
              <a:rPr lang="en-IN" altLang="zh-CN" sz="1100" b="1" dirty="0"/>
              <a:t>to Correct inconsistencies in Network Slicing</a:t>
            </a:r>
            <a:endParaRPr lang="en-GB" sz="1067" b="1" spc="220" baseline="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1"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322739"/>
            <a:ext cx="9239038" cy="1966143"/>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3600" dirty="0"/>
              <a:t> </a:t>
            </a:r>
            <a:r>
              <a:rPr lang="en-GB" altLang="zh-CN" sz="3600" b="1" dirty="0"/>
              <a:t>Discussion </a:t>
            </a:r>
            <a:r>
              <a:rPr lang="en-IN" altLang="zh-CN" sz="3600" b="1" dirty="0"/>
              <a:t>to Correct inconsistencies in Network Slicing</a:t>
            </a:r>
            <a:br>
              <a:rPr lang="en-IN" altLang="zh-CN" sz="3600" b="1" dirty="0"/>
            </a:br>
            <a:r>
              <a:rPr lang="en-US" sz="3200" dirty="0">
                <a:solidFill>
                  <a:srgbClr val="0563C1"/>
                </a:solidFill>
                <a:ea typeface="等线" panose="02010600030101010101" pitchFamily="2" charset="-122"/>
              </a:rPr>
              <a:t>S5-224292</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67459"/>
            <a:ext cx="8534400" cy="475059"/>
          </a:xfrm>
        </p:spPr>
        <p:txBody>
          <a:bodyPr/>
          <a:lstStyle/>
          <a:p>
            <a:pPr>
              <a:lnSpc>
                <a:spcPct val="80000"/>
              </a:lnSpc>
            </a:pPr>
            <a:r>
              <a:rPr lang="en-US" altLang="en-US" sz="2667" dirty="0">
                <a:latin typeface="Arial" panose="020B0604020202020204" pitchFamily="34" charset="0"/>
              </a:rPr>
              <a:t>Nokia, Nokia Shanghai Bell</a:t>
            </a: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1954ED29-3CD9-453C-AB01-FA79C88267F2}"/>
              </a:ext>
            </a:extLst>
          </p:cNvPr>
          <p:cNvSpPr>
            <a:spLocks noGrp="1"/>
          </p:cNvSpPr>
          <p:nvPr>
            <p:ph type="body" sz="quarter" idx="1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r>
              <a:rPr lang="en-GB" sz="3200" dirty="0">
                <a:solidFill>
                  <a:srgbClr val="FF0000"/>
                </a:solidFill>
                <a:latin typeface="+mj-lt"/>
                <a:ea typeface="+mj-ea"/>
                <a:cs typeface="+mj-cs"/>
              </a:rPr>
              <a:t>Rationale</a:t>
            </a:r>
          </a:p>
        </p:txBody>
      </p:sp>
      <p:sp>
        <p:nvSpPr>
          <p:cNvPr id="16" name="Text Placeholder 3">
            <a:extLst>
              <a:ext uri="{FF2B5EF4-FFF2-40B4-BE49-F238E27FC236}">
                <a16:creationId xmlns:a16="http://schemas.microsoft.com/office/drawing/2014/main" id="{75D0BD14-FEAC-4560-98A4-85BCD77087C8}"/>
              </a:ext>
            </a:extLst>
          </p:cNvPr>
          <p:cNvSpPr txBox="1">
            <a:spLocks/>
          </p:cNvSpPr>
          <p:nvPr/>
        </p:nvSpPr>
        <p:spPr>
          <a:xfrm>
            <a:off x="556799" y="1437600"/>
            <a:ext cx="11078399" cy="4747200"/>
          </a:xfrm>
          <a:prstGeom prst="rect">
            <a:avLst/>
          </a:prstGeom>
        </p:spPr>
        <p:txBody>
          <a:bodyPr lIns="0" tIns="0" rIns="0" bIns="0">
            <a:normAutofit/>
          </a:bodyPr>
          <a:lstStyle>
            <a:lvl1pPr marL="0" indent="0" algn="l" defTabSz="6858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Arial" panose="020B0604020202020204" pitchFamily="34" charset="0"/>
                <a:ea typeface="+mn-ea"/>
                <a:cs typeface="+mn-cs"/>
              </a:defRPr>
            </a:lvl1pPr>
            <a:lvl2pPr marL="230400" indent="0" algn="l" defTabSz="685800" rtl="0" eaLnBrk="1" latinLnBrk="0" hangingPunct="1">
              <a:lnSpc>
                <a:spcPct val="90000"/>
              </a:lnSpc>
              <a:spcBef>
                <a:spcPts val="0"/>
              </a:spcBef>
              <a:spcAft>
                <a:spcPts val="600"/>
              </a:spcAft>
              <a:buFont typeface="Arial" panose="020B0604020202020204" pitchFamily="34" charset="0"/>
              <a:buNone/>
              <a:defRPr sz="1400" kern="1200">
                <a:solidFill>
                  <a:schemeClr val="tx2"/>
                </a:solidFill>
                <a:latin typeface="Arial" panose="020B0604020202020204" pitchFamily="34" charset="0"/>
                <a:ea typeface="+mn-ea"/>
                <a:cs typeface="+mn-cs"/>
              </a:defRPr>
            </a:lvl2pPr>
            <a:lvl3pPr marL="462600" indent="0" algn="l" defTabSz="685800" rtl="0" eaLnBrk="1" latinLnBrk="0" hangingPunct="1">
              <a:lnSpc>
                <a:spcPct val="90000"/>
              </a:lnSpc>
              <a:spcBef>
                <a:spcPts val="0"/>
              </a:spcBef>
              <a:spcAft>
                <a:spcPts val="600"/>
              </a:spcAft>
              <a:buFont typeface="Arial" panose="020B0604020202020204" pitchFamily="34" charset="0"/>
              <a:buNone/>
              <a:defRPr sz="1200" kern="1200">
                <a:solidFill>
                  <a:schemeClr val="tx2"/>
                </a:solidFill>
                <a:latin typeface="Arial" panose="020B0604020202020204" pitchFamily="34" charset="0"/>
                <a:ea typeface="+mn-ea"/>
                <a:cs typeface="+mn-cs"/>
              </a:defRPr>
            </a:lvl3pPr>
            <a:lvl4pPr marL="693000" indent="0" algn="l" defTabSz="685800" rtl="0" eaLnBrk="1" latinLnBrk="0" hangingPunct="1">
              <a:lnSpc>
                <a:spcPct val="90000"/>
              </a:lnSpc>
              <a:spcBef>
                <a:spcPts val="0"/>
              </a:spcBef>
              <a:spcAft>
                <a:spcPts val="600"/>
              </a:spcAft>
              <a:buFont typeface="Arial" panose="020B0604020202020204" pitchFamily="34" charset="0"/>
              <a:buNone/>
              <a:defRPr sz="1000" kern="1200">
                <a:solidFill>
                  <a:schemeClr val="tx2"/>
                </a:solidFill>
                <a:latin typeface="Arial" panose="020B0604020202020204" pitchFamily="34" charset="0"/>
                <a:ea typeface="+mn-ea"/>
                <a:cs typeface="+mn-cs"/>
              </a:defRPr>
            </a:lvl4pPr>
            <a:lvl5pPr marL="923400" indent="0" algn="l" defTabSz="685800" rtl="0" eaLnBrk="1" latinLnBrk="0" hangingPunct="1">
              <a:lnSpc>
                <a:spcPct val="90000"/>
              </a:lnSpc>
              <a:spcBef>
                <a:spcPts val="0"/>
              </a:spcBef>
              <a:spcAft>
                <a:spcPts val="600"/>
              </a:spcAft>
              <a:buFont typeface="Arial" panose="020B0604020202020204" pitchFamily="34" charset="0"/>
              <a:buNone/>
              <a:defRPr sz="800" kern="1200">
                <a:solidFill>
                  <a:schemeClr val="tx2"/>
                </a:solidFill>
                <a:latin typeface="Arial" panose="020B0604020202020204" pitchFamily="34" charset="0"/>
                <a:ea typeface="+mn-ea"/>
                <a:cs typeface="+mn-cs"/>
              </a:defRPr>
            </a:lvl5pPr>
            <a:lvl6pPr marL="1382400" indent="-228600" algn="l" defTabSz="685800" rtl="0" eaLnBrk="1" latinLnBrk="0" hangingPunct="1">
              <a:lnSpc>
                <a:spcPct val="90000"/>
              </a:lnSpc>
              <a:spcBef>
                <a:spcPts val="0"/>
              </a:spcBef>
              <a:spcAft>
                <a:spcPts val="600"/>
              </a:spcAft>
              <a:buFont typeface="Nokia Pure Text" panose="020B0503020202020204" pitchFamily="34" charset="0"/>
              <a:buChar char="‒"/>
              <a:defRPr sz="800" kern="1200" baseline="0">
                <a:solidFill>
                  <a:schemeClr val="tx2"/>
                </a:solidFill>
                <a:latin typeface="+mn-lt"/>
                <a:ea typeface="+mn-ea"/>
                <a:cs typeface="+mn-cs"/>
              </a:defRPr>
            </a:lvl6pPr>
            <a:lvl7pPr marL="1612800" indent="-171450" algn="l" defTabSz="685800" rtl="0" eaLnBrk="1" latinLnBrk="0" hangingPunct="1">
              <a:lnSpc>
                <a:spcPct val="90000"/>
              </a:lnSpc>
              <a:spcBef>
                <a:spcPts val="0"/>
              </a:spcBef>
              <a:spcAft>
                <a:spcPts val="600"/>
              </a:spcAft>
              <a:buFont typeface="Arial" panose="020B0604020202020204" pitchFamily="34" charset="0"/>
              <a:buChar char="•"/>
              <a:defRPr sz="700" kern="1200">
                <a:solidFill>
                  <a:schemeClr val="tx2"/>
                </a:solidFill>
                <a:latin typeface="+mn-lt"/>
                <a:ea typeface="+mn-ea"/>
                <a:cs typeface="+mn-cs"/>
              </a:defRPr>
            </a:lvl7pPr>
            <a:lvl8pPr marL="1843200" indent="-171450" algn="l" defTabSz="685800" rtl="0" eaLnBrk="1" latinLnBrk="0" hangingPunct="1">
              <a:lnSpc>
                <a:spcPct val="90000"/>
              </a:lnSpc>
              <a:spcBef>
                <a:spcPts val="0"/>
              </a:spcBef>
              <a:spcAft>
                <a:spcPts val="600"/>
              </a:spcAft>
              <a:buFont typeface="Arial" panose="020B0604020202020204" pitchFamily="34" charset="0"/>
              <a:buChar char="•"/>
              <a:defRPr sz="600" kern="1200">
                <a:solidFill>
                  <a:schemeClr val="tx2"/>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TS 28.530, TS 28.531, TS 28.541 explain concepts of network slicing along with the associated IOC definitions and object hierarchy. These should be consistent and complete across all specifications.</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Procedures for slice operations must consider various configurations as allowed by the above definitions and must be complete.</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Procedures for handling of shared network slice objects must be unambiguous</a:t>
            </a:r>
          </a:p>
        </p:txBody>
      </p:sp>
      <p:sp>
        <p:nvSpPr>
          <p:cNvPr id="5" name="Text Placeholder 1">
            <a:extLst>
              <a:ext uri="{FF2B5EF4-FFF2-40B4-BE49-F238E27FC236}">
                <a16:creationId xmlns:a16="http://schemas.microsoft.com/office/drawing/2014/main" id="{985F6558-47AF-4F16-9CA4-10E79EB819C5}"/>
              </a:ext>
            </a:extLst>
          </p:cNvPr>
          <p:cNvSpPr>
            <a:spLocks noGrp="1"/>
          </p:cNvSpPr>
          <p:nvPr>
            <p:ph type="body" sz="quarter" idx="10"/>
          </p:nvPr>
        </p:nvSpPr>
        <p:spPr>
          <a:xfrm>
            <a:off x="556800" y="787200"/>
            <a:ext cx="11078400" cy="412800"/>
          </a:xfrm>
        </p:spPr>
        <p:txBody>
          <a:bodyPr/>
          <a:lstStyle/>
          <a:p>
            <a:endParaRPr lang="en-IN" dirty="0"/>
          </a:p>
        </p:txBody>
      </p:sp>
    </p:spTree>
    <p:extLst>
      <p:ext uri="{BB962C8B-B14F-4D97-AF65-F5344CB8AC3E}">
        <p14:creationId xmlns:p14="http://schemas.microsoft.com/office/powerpoint/2010/main" val="3604537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073DAF-338B-4A61-8310-6FDA606F164F}"/>
              </a:ext>
            </a:extLst>
          </p:cNvPr>
          <p:cNvSpPr>
            <a:spLocks noGrp="1"/>
          </p:cNvSpPr>
          <p:nvPr>
            <p:ph type="body" sz="quarter" idx="10"/>
          </p:nvPr>
        </p:nvSpPr>
        <p:spPr/>
        <p:txBody>
          <a:bodyPr/>
          <a:lstStyle/>
          <a:p>
            <a:endParaRPr lang="en-IN"/>
          </a:p>
        </p:txBody>
      </p:sp>
      <p:sp>
        <p:nvSpPr>
          <p:cNvPr id="3" name="Text Placeholder 2">
            <a:extLst>
              <a:ext uri="{FF2B5EF4-FFF2-40B4-BE49-F238E27FC236}">
                <a16:creationId xmlns:a16="http://schemas.microsoft.com/office/drawing/2014/main" id="{217FB9C9-4520-4DC1-9C33-8BF69DCFF939}"/>
              </a:ext>
            </a:extLst>
          </p:cNvPr>
          <p:cNvSpPr>
            <a:spLocks noGrp="1"/>
          </p:cNvSpPr>
          <p:nvPr>
            <p:ph type="body" sz="quarter" idx="11"/>
          </p:nvPr>
        </p:nvSpPr>
        <p:spPr/>
        <p:txBody>
          <a:bodyPr/>
          <a:lstStyle/>
          <a:p>
            <a:r>
              <a:rPr lang="en-GB" sz="2800" dirty="0">
                <a:solidFill>
                  <a:srgbClr val="FF0000"/>
                </a:solidFill>
                <a:latin typeface="+mj-lt"/>
                <a:ea typeface="+mj-ea"/>
                <a:cs typeface="+mj-cs"/>
              </a:rPr>
              <a:t>Observations</a:t>
            </a:r>
            <a:endParaRPr lang="en-IN" dirty="0"/>
          </a:p>
        </p:txBody>
      </p:sp>
      <p:sp>
        <p:nvSpPr>
          <p:cNvPr id="5" name="Text Placeholder 4">
            <a:extLst>
              <a:ext uri="{FF2B5EF4-FFF2-40B4-BE49-F238E27FC236}">
                <a16:creationId xmlns:a16="http://schemas.microsoft.com/office/drawing/2014/main" id="{B6D0A1A7-3680-4CE2-BB27-BB624F06389C}"/>
              </a:ext>
            </a:extLst>
          </p:cNvPr>
          <p:cNvSpPr>
            <a:spLocks noGrp="1"/>
          </p:cNvSpPr>
          <p:nvPr>
            <p:ph type="body" sz="quarter" idx="13"/>
          </p:nvPr>
        </p:nvSpPr>
        <p:spPr>
          <a:xfrm>
            <a:off x="556800" y="1440000"/>
            <a:ext cx="11078400" cy="4747200"/>
          </a:xfrm>
        </p:spPr>
        <p:txBody>
          <a:bodyPr>
            <a:normAutofit/>
          </a:bodyPr>
          <a:lstStyle/>
          <a:p>
            <a:pPr defTabSz="914377">
              <a:lnSpc>
                <a:spcPct val="90000"/>
              </a:lnSpc>
              <a:spcBef>
                <a:spcPct val="20000"/>
              </a:spcBef>
              <a:spcAft>
                <a:spcPct val="0"/>
              </a:spcAft>
              <a:defRPr/>
            </a:pPr>
            <a:r>
              <a:rPr lang="en-GB" sz="2200" b="1" kern="1200" dirty="0">
                <a:solidFill>
                  <a:schemeClr val="tx1"/>
                </a:solidFill>
                <a:latin typeface="+mn-lt"/>
              </a:rPr>
              <a:t>Observation 1 (related to definitions and procedures)</a:t>
            </a:r>
            <a:endParaRPr lang="en-IN" sz="2200" b="1" kern="1200" dirty="0">
              <a:solidFill>
                <a:schemeClr val="tx1"/>
              </a:solidFill>
              <a:latin typeface="+mn-lt"/>
            </a:endParaRPr>
          </a:p>
          <a:p>
            <a:pPr marL="609585" indent="-609585" defTabSz="914377">
              <a:lnSpc>
                <a:spcPct val="90000"/>
              </a:lnSpc>
              <a:spcBef>
                <a:spcPct val="20000"/>
              </a:spcBef>
              <a:spcAft>
                <a:spcPct val="0"/>
              </a:spcAft>
              <a:buClr>
                <a:srgbClr val="C00000"/>
              </a:buClr>
              <a:buBlip>
                <a:blip r:embed="rId2"/>
              </a:buBlip>
              <a:defRPr/>
            </a:pPr>
            <a:r>
              <a:rPr lang="en-IN" sz="1600" kern="1200" dirty="0">
                <a:solidFill>
                  <a:schemeClr val="tx1"/>
                </a:solidFill>
                <a:latin typeface="+mn-lt"/>
              </a:rPr>
              <a:t>TS 28.530</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rPr>
              <a:t>This TS has definition of terms related to network slice, but does not clearly differentiate the terms used in SA2 and SA5. TR 28.811, clause 4.1 has specified the difference, but it is not introduced in normative specifications. </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rPr>
              <a:t>Terms such as Top Network Slice Subnet or Root Network Slice Subnet are not sufficiently specified. </a:t>
            </a:r>
            <a:endParaRPr lang="en-IN" sz="1600" kern="1200" dirty="0">
              <a:solidFill>
                <a:schemeClr val="tx1"/>
              </a:solidFill>
              <a:latin typeface="+mn-lt"/>
              <a:ea typeface="+mn-ea"/>
              <a:cs typeface="+mn-cs"/>
            </a:endParaRPr>
          </a:p>
          <a:p>
            <a:pPr marL="916777" lvl="1" indent="-609585" defTabSz="914377">
              <a:lnSpc>
                <a:spcPct val="90000"/>
              </a:lnSpc>
              <a:spcBef>
                <a:spcPct val="20000"/>
              </a:spcBef>
              <a:spcAft>
                <a:spcPct val="0"/>
              </a:spcAft>
              <a:buBlip>
                <a:blip r:embed="rId2"/>
              </a:buBlip>
              <a:defRPr/>
            </a:pPr>
            <a:endParaRPr lang="en-IN" sz="1600" kern="1200" dirty="0">
              <a:solidFill>
                <a:schemeClr val="tx1"/>
              </a:solidFill>
              <a:latin typeface="+mn-lt"/>
              <a:ea typeface="+mn-ea"/>
              <a:cs typeface="+mn-cs"/>
            </a:endParaRPr>
          </a:p>
          <a:p>
            <a:pPr marL="609585" indent="-609585" defTabSz="914377">
              <a:lnSpc>
                <a:spcPct val="90000"/>
              </a:lnSpc>
              <a:spcBef>
                <a:spcPct val="20000"/>
              </a:spcBef>
              <a:spcAft>
                <a:spcPct val="0"/>
              </a:spcAft>
              <a:buClr>
                <a:srgbClr val="C00000"/>
              </a:buClr>
              <a:buBlip>
                <a:blip r:embed="rId2"/>
              </a:buBlip>
              <a:defRPr/>
            </a:pPr>
            <a:r>
              <a:rPr lang="en-IN" sz="1600" kern="1200" dirty="0">
                <a:solidFill>
                  <a:schemeClr val="tx1"/>
                </a:solidFill>
                <a:latin typeface="+mn-lt"/>
              </a:rPr>
              <a:t>TS 28.531</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rPr>
              <a:t>This TS refers to the terms defined in 28.530. But the updates done to differentiate SA2 and SA5 terms in TS28.530 are not reflected in this TS. For example, the NSI which is the identifier in the Core Network is still widely used in this TS. </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rPr>
              <a:t>Use cases defined in this TS do not have corresponding procedures and attributes specified to implement the use case. For example, activation and de-activation use cases are specified in clause 5.1.7 and 5.1.8, but there are no attributes or procedures defined to perform this operation. </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rPr>
              <a:t>Another example is, use case for Modification of network slice related requirements is defined in clause 5.1.25, but corresponding procedures are not defined. For example, when the  Network Slice </a:t>
            </a:r>
            <a:r>
              <a:rPr lang="en-IN" sz="1600" kern="1200" dirty="0" err="1">
                <a:solidFill>
                  <a:schemeClr val="tx1"/>
                </a:solidFill>
                <a:latin typeface="+mn-lt"/>
              </a:rPr>
              <a:t>MnS</a:t>
            </a:r>
            <a:r>
              <a:rPr lang="en-IN" sz="1600" kern="1200" dirty="0">
                <a:solidFill>
                  <a:schemeClr val="tx1"/>
                </a:solidFill>
                <a:latin typeface="+mn-lt"/>
              </a:rPr>
              <a:t> Producer terminates an NSI and allocates a new NSI, how such information is communicated to the network slice consumer is not specified. </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rPr>
              <a:t>Clause 5.1.9 and 5.1.25 both are for modification of network slice, with </a:t>
            </a:r>
            <a:r>
              <a:rPr lang="en-IN" sz="1600" kern="1200" dirty="0" err="1">
                <a:solidFill>
                  <a:schemeClr val="tx1"/>
                </a:solidFill>
                <a:latin typeface="+mn-lt"/>
              </a:rPr>
              <a:t>ServiceProfile</a:t>
            </a:r>
            <a:r>
              <a:rPr lang="en-IN" sz="1600" kern="1200" dirty="0">
                <a:solidFill>
                  <a:schemeClr val="tx1"/>
                </a:solidFill>
                <a:latin typeface="+mn-lt"/>
              </a:rPr>
              <a:t> as input and hence seem to be redundant. </a:t>
            </a:r>
          </a:p>
          <a:p>
            <a:pPr marL="916777" lvl="1" indent="-609585" defTabSz="914377">
              <a:lnSpc>
                <a:spcPct val="90000"/>
              </a:lnSpc>
              <a:spcBef>
                <a:spcPct val="20000"/>
              </a:spcBef>
              <a:spcAft>
                <a:spcPct val="0"/>
              </a:spcAft>
              <a:buBlip>
                <a:blip r:embed="rId2"/>
              </a:buBlip>
              <a:defRPr/>
            </a:pPr>
            <a:endParaRPr lang="en-IN" sz="1600" kern="1200" dirty="0">
              <a:solidFill>
                <a:schemeClr val="tx1"/>
              </a:solidFill>
              <a:latin typeface="+mn-lt"/>
            </a:endParaRPr>
          </a:p>
          <a:p>
            <a:pPr algn="r"/>
            <a:r>
              <a:rPr lang="en-IN" sz="1200" dirty="0">
                <a:solidFill>
                  <a:schemeClr val="tx1"/>
                </a:solidFill>
              </a:rPr>
              <a:t>(contd.)</a:t>
            </a:r>
          </a:p>
        </p:txBody>
      </p:sp>
    </p:spTree>
    <p:extLst>
      <p:ext uri="{BB962C8B-B14F-4D97-AF65-F5344CB8AC3E}">
        <p14:creationId xmlns:p14="http://schemas.microsoft.com/office/powerpoint/2010/main" val="481754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073DAF-338B-4A61-8310-6FDA606F164F}"/>
              </a:ext>
            </a:extLst>
          </p:cNvPr>
          <p:cNvSpPr>
            <a:spLocks noGrp="1"/>
          </p:cNvSpPr>
          <p:nvPr>
            <p:ph type="body" sz="quarter" idx="10"/>
          </p:nvPr>
        </p:nvSpPr>
        <p:spPr/>
        <p:txBody>
          <a:bodyPr/>
          <a:lstStyle/>
          <a:p>
            <a:endParaRPr lang="en-IN"/>
          </a:p>
        </p:txBody>
      </p:sp>
      <p:sp>
        <p:nvSpPr>
          <p:cNvPr id="3" name="Text Placeholder 2">
            <a:extLst>
              <a:ext uri="{FF2B5EF4-FFF2-40B4-BE49-F238E27FC236}">
                <a16:creationId xmlns:a16="http://schemas.microsoft.com/office/drawing/2014/main" id="{217FB9C9-4520-4DC1-9C33-8BF69DCFF939}"/>
              </a:ext>
            </a:extLst>
          </p:cNvPr>
          <p:cNvSpPr>
            <a:spLocks noGrp="1"/>
          </p:cNvSpPr>
          <p:nvPr>
            <p:ph type="body" sz="quarter" idx="11"/>
          </p:nvPr>
        </p:nvSpPr>
        <p:spPr/>
        <p:txBody>
          <a:bodyPr/>
          <a:lstStyle/>
          <a:p>
            <a:r>
              <a:rPr lang="en-GB" sz="2800" dirty="0">
                <a:solidFill>
                  <a:srgbClr val="FF0000"/>
                </a:solidFill>
                <a:latin typeface="+mj-lt"/>
                <a:ea typeface="+mj-ea"/>
                <a:cs typeface="+mj-cs"/>
              </a:rPr>
              <a:t>Observations</a:t>
            </a:r>
            <a:endParaRPr lang="en-IN" dirty="0"/>
          </a:p>
        </p:txBody>
      </p:sp>
      <p:sp>
        <p:nvSpPr>
          <p:cNvPr id="5" name="Text Placeholder 4">
            <a:extLst>
              <a:ext uri="{FF2B5EF4-FFF2-40B4-BE49-F238E27FC236}">
                <a16:creationId xmlns:a16="http://schemas.microsoft.com/office/drawing/2014/main" id="{B6D0A1A7-3680-4CE2-BB27-BB624F06389C}"/>
              </a:ext>
            </a:extLst>
          </p:cNvPr>
          <p:cNvSpPr>
            <a:spLocks noGrp="1"/>
          </p:cNvSpPr>
          <p:nvPr>
            <p:ph type="body" sz="quarter" idx="13"/>
          </p:nvPr>
        </p:nvSpPr>
        <p:spPr>
          <a:xfrm>
            <a:off x="556800" y="1440000"/>
            <a:ext cx="11078400" cy="4747200"/>
          </a:xfrm>
        </p:spPr>
        <p:txBody>
          <a:bodyPr>
            <a:normAutofit/>
          </a:bodyPr>
          <a:lstStyle/>
          <a:p>
            <a:pPr defTabSz="914377">
              <a:lnSpc>
                <a:spcPct val="90000"/>
              </a:lnSpc>
              <a:spcBef>
                <a:spcPct val="20000"/>
              </a:spcBef>
              <a:spcAft>
                <a:spcPct val="0"/>
              </a:spcAft>
              <a:defRPr/>
            </a:pPr>
            <a:r>
              <a:rPr lang="en-GB" sz="2200" b="1" kern="1200" dirty="0">
                <a:solidFill>
                  <a:schemeClr val="tx1"/>
                </a:solidFill>
                <a:latin typeface="+mn-lt"/>
              </a:rPr>
              <a:t>Observation 1 (related to definitions and procedures)</a:t>
            </a:r>
            <a:endParaRPr lang="en-IN" sz="2200" b="1" kern="1200" dirty="0">
              <a:solidFill>
                <a:schemeClr val="tx1"/>
              </a:solidFill>
              <a:latin typeface="+mn-lt"/>
            </a:endParaRPr>
          </a:p>
          <a:p>
            <a:pPr marL="609585" indent="-609585" defTabSz="914377">
              <a:lnSpc>
                <a:spcPct val="90000"/>
              </a:lnSpc>
              <a:spcBef>
                <a:spcPct val="20000"/>
              </a:spcBef>
              <a:spcAft>
                <a:spcPct val="0"/>
              </a:spcAft>
              <a:buClr>
                <a:srgbClr val="C00000"/>
              </a:buClr>
              <a:buBlip>
                <a:blip r:embed="rId2"/>
              </a:buBlip>
              <a:defRPr/>
            </a:pPr>
            <a:r>
              <a:rPr lang="en-IN" sz="1600" kern="1200" dirty="0">
                <a:solidFill>
                  <a:schemeClr val="tx1"/>
                </a:solidFill>
                <a:latin typeface="+mn-lt"/>
              </a:rPr>
              <a:t>TS 28.541</a:t>
            </a:r>
          </a:p>
          <a:p>
            <a:pPr marL="916777" lvl="1" indent="-609585" defTabSz="914377">
              <a:lnSpc>
                <a:spcPct val="90000"/>
              </a:lnSpc>
              <a:spcBef>
                <a:spcPct val="20000"/>
              </a:spcBef>
              <a:spcAft>
                <a:spcPct val="0"/>
              </a:spcAft>
              <a:buBlip>
                <a:blip r:embed="rId2"/>
              </a:buBlip>
              <a:defRPr/>
            </a:pPr>
            <a:r>
              <a:rPr lang="en-IN" sz="1600" kern="1200" dirty="0" err="1">
                <a:solidFill>
                  <a:schemeClr val="tx1"/>
                </a:solidFill>
                <a:latin typeface="+mn-lt"/>
                <a:ea typeface="+mn-ea"/>
                <a:cs typeface="+mn-cs"/>
              </a:rPr>
              <a:t>NetworkSlice</a:t>
            </a:r>
            <a:r>
              <a:rPr lang="en-IN" sz="1600" kern="1200" dirty="0">
                <a:solidFill>
                  <a:schemeClr val="tx1"/>
                </a:solidFill>
                <a:latin typeface="+mn-lt"/>
                <a:ea typeface="+mn-ea"/>
                <a:cs typeface="+mn-cs"/>
              </a:rPr>
              <a:t> and </a:t>
            </a:r>
            <a:r>
              <a:rPr lang="en-IN" sz="1600" kern="1200" dirty="0" err="1">
                <a:solidFill>
                  <a:schemeClr val="tx1"/>
                </a:solidFill>
                <a:latin typeface="+mn-lt"/>
                <a:ea typeface="+mn-ea"/>
                <a:cs typeface="+mn-cs"/>
              </a:rPr>
              <a:t>NetworkSliceSubnet</a:t>
            </a:r>
            <a:r>
              <a:rPr lang="en-IN" sz="1600" kern="1200" dirty="0">
                <a:solidFill>
                  <a:schemeClr val="tx1"/>
                </a:solidFill>
                <a:latin typeface="+mn-lt"/>
                <a:ea typeface="+mn-ea"/>
                <a:cs typeface="+mn-cs"/>
              </a:rPr>
              <a:t> have attributes </a:t>
            </a:r>
            <a:r>
              <a:rPr lang="en-IN" sz="1600" kern="1200" dirty="0" err="1">
                <a:solidFill>
                  <a:schemeClr val="tx1"/>
                </a:solidFill>
                <a:latin typeface="+mn-lt"/>
                <a:ea typeface="+mn-ea"/>
                <a:cs typeface="+mn-cs"/>
              </a:rPr>
              <a:t>operationalState</a:t>
            </a:r>
            <a:r>
              <a:rPr lang="en-IN" sz="1600" kern="1200" dirty="0">
                <a:solidFill>
                  <a:schemeClr val="tx1"/>
                </a:solidFill>
                <a:latin typeface="+mn-lt"/>
                <a:ea typeface="+mn-ea"/>
                <a:cs typeface="+mn-cs"/>
              </a:rPr>
              <a:t>, </a:t>
            </a:r>
            <a:r>
              <a:rPr lang="en-IN" sz="1600" kern="1200" dirty="0" err="1">
                <a:solidFill>
                  <a:schemeClr val="tx1"/>
                </a:solidFill>
                <a:latin typeface="+mn-lt"/>
                <a:ea typeface="+mn-ea"/>
                <a:cs typeface="+mn-cs"/>
              </a:rPr>
              <a:t>administrativeState</a:t>
            </a:r>
            <a:r>
              <a:rPr lang="en-IN" sz="1600" kern="1200" dirty="0">
                <a:solidFill>
                  <a:schemeClr val="tx1"/>
                </a:solidFill>
                <a:latin typeface="+mn-lt"/>
                <a:ea typeface="+mn-ea"/>
                <a:cs typeface="+mn-cs"/>
              </a:rPr>
              <a:t> – but the corresponding 5G Network NRMs, the NR and Core NRM, where the S-NSSAIs are configured do not have these states. </a:t>
            </a:r>
          </a:p>
          <a:p>
            <a:pPr marL="916777" lvl="1" indent="-609585" defTabSz="914377">
              <a:lnSpc>
                <a:spcPct val="90000"/>
              </a:lnSpc>
              <a:spcBef>
                <a:spcPct val="20000"/>
              </a:spcBef>
              <a:spcAft>
                <a:spcPct val="0"/>
              </a:spcAft>
              <a:buBlip>
                <a:blip r:embed="rId2"/>
              </a:buBlip>
              <a:defRPr/>
            </a:pPr>
            <a:r>
              <a:rPr lang="en-IN" sz="1600" kern="1200" dirty="0" err="1">
                <a:solidFill>
                  <a:schemeClr val="tx1"/>
                </a:solidFill>
                <a:latin typeface="+mn-lt"/>
                <a:ea typeface="+mn-ea"/>
                <a:cs typeface="+mn-cs"/>
              </a:rPr>
              <a:t>ServiceProfile</a:t>
            </a:r>
            <a:r>
              <a:rPr lang="en-IN" sz="1600" kern="1200" dirty="0">
                <a:solidFill>
                  <a:schemeClr val="tx1"/>
                </a:solidFill>
                <a:latin typeface="+mn-lt"/>
                <a:ea typeface="+mn-ea"/>
                <a:cs typeface="+mn-cs"/>
              </a:rPr>
              <a:t> has redundant definitions for SST, as attributes </a:t>
            </a:r>
            <a:r>
              <a:rPr lang="en-IN" sz="1600" kern="1200" dirty="0" err="1">
                <a:solidFill>
                  <a:schemeClr val="tx1"/>
                </a:solidFill>
                <a:latin typeface="+mn-lt"/>
                <a:ea typeface="+mn-ea"/>
                <a:cs typeface="+mn-cs"/>
              </a:rPr>
              <a:t>sST</a:t>
            </a:r>
            <a:r>
              <a:rPr lang="en-IN" sz="1600" kern="1200" dirty="0">
                <a:solidFill>
                  <a:schemeClr val="tx1"/>
                </a:solidFill>
                <a:latin typeface="+mn-lt"/>
                <a:ea typeface="+mn-ea"/>
                <a:cs typeface="+mn-cs"/>
              </a:rPr>
              <a:t> and </a:t>
            </a:r>
            <a:r>
              <a:rPr lang="en-IN" sz="1600" kern="1200" dirty="0" err="1">
                <a:solidFill>
                  <a:schemeClr val="tx1"/>
                </a:solidFill>
                <a:latin typeface="+mn-lt"/>
                <a:ea typeface="+mn-ea"/>
                <a:cs typeface="+mn-cs"/>
              </a:rPr>
              <a:t>pLMNInfoList.sNSSAI.sST</a:t>
            </a:r>
            <a:r>
              <a:rPr lang="en-IN" sz="1600" kern="1200" dirty="0">
                <a:solidFill>
                  <a:schemeClr val="tx1"/>
                </a:solidFill>
                <a:latin typeface="+mn-lt"/>
                <a:ea typeface="+mn-ea"/>
                <a:cs typeface="+mn-cs"/>
              </a:rPr>
              <a:t>. The need or the difference between the two, and the relation between the two are not specified. </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ea typeface="+mn-ea"/>
                <a:cs typeface="+mn-cs"/>
              </a:rPr>
              <a:t>Clause 6.3.6.1. mentions top network slice subnet, but the description of a top network slice subnet is not specified anywhere. </a:t>
            </a:r>
          </a:p>
          <a:p>
            <a:pPr marL="916777" lvl="1" indent="-609585" defTabSz="914377">
              <a:lnSpc>
                <a:spcPct val="90000"/>
              </a:lnSpc>
              <a:spcBef>
                <a:spcPct val="20000"/>
              </a:spcBef>
              <a:spcAft>
                <a:spcPct val="0"/>
              </a:spcAft>
              <a:buBlip>
                <a:blip r:embed="rId2"/>
              </a:buBlip>
              <a:defRPr/>
            </a:pPr>
            <a:endParaRPr lang="en-IN" sz="1600" kern="1200" dirty="0">
              <a:solidFill>
                <a:schemeClr val="tx1"/>
              </a:solidFill>
              <a:latin typeface="+mn-lt"/>
              <a:ea typeface="+mn-ea"/>
              <a:cs typeface="+mn-cs"/>
            </a:endParaRPr>
          </a:p>
          <a:p>
            <a:pPr defTabSz="914377">
              <a:lnSpc>
                <a:spcPct val="90000"/>
              </a:lnSpc>
              <a:spcBef>
                <a:spcPct val="20000"/>
              </a:spcBef>
              <a:spcAft>
                <a:spcPct val="0"/>
              </a:spcAft>
              <a:buClr>
                <a:srgbClr val="C00000"/>
              </a:buClr>
              <a:defRPr/>
            </a:pPr>
            <a:endParaRPr lang="en-IN" sz="1600" kern="1200" dirty="0">
              <a:solidFill>
                <a:schemeClr val="tx1"/>
              </a:solidFill>
              <a:latin typeface="+mn-lt"/>
              <a:ea typeface="+mn-ea"/>
              <a:cs typeface="+mn-cs"/>
            </a:endParaRPr>
          </a:p>
          <a:p>
            <a:endParaRPr lang="en-IN" dirty="0"/>
          </a:p>
        </p:txBody>
      </p:sp>
    </p:spTree>
    <p:extLst>
      <p:ext uri="{BB962C8B-B14F-4D97-AF65-F5344CB8AC3E}">
        <p14:creationId xmlns:p14="http://schemas.microsoft.com/office/powerpoint/2010/main" val="2321597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073DAF-338B-4A61-8310-6FDA606F164F}"/>
              </a:ext>
            </a:extLst>
          </p:cNvPr>
          <p:cNvSpPr>
            <a:spLocks noGrp="1"/>
          </p:cNvSpPr>
          <p:nvPr>
            <p:ph type="body" sz="quarter" idx="10"/>
          </p:nvPr>
        </p:nvSpPr>
        <p:spPr/>
        <p:txBody>
          <a:bodyPr/>
          <a:lstStyle/>
          <a:p>
            <a:endParaRPr lang="en-IN"/>
          </a:p>
        </p:txBody>
      </p:sp>
      <p:sp>
        <p:nvSpPr>
          <p:cNvPr id="3" name="Text Placeholder 2">
            <a:extLst>
              <a:ext uri="{FF2B5EF4-FFF2-40B4-BE49-F238E27FC236}">
                <a16:creationId xmlns:a16="http://schemas.microsoft.com/office/drawing/2014/main" id="{217FB9C9-4520-4DC1-9C33-8BF69DCFF939}"/>
              </a:ext>
            </a:extLst>
          </p:cNvPr>
          <p:cNvSpPr>
            <a:spLocks noGrp="1"/>
          </p:cNvSpPr>
          <p:nvPr>
            <p:ph type="body" sz="quarter" idx="11"/>
          </p:nvPr>
        </p:nvSpPr>
        <p:spPr/>
        <p:txBody>
          <a:bodyPr/>
          <a:lstStyle/>
          <a:p>
            <a:r>
              <a:rPr lang="en-GB" sz="2800" dirty="0">
                <a:solidFill>
                  <a:srgbClr val="FF0000"/>
                </a:solidFill>
                <a:latin typeface="+mj-lt"/>
                <a:ea typeface="+mj-ea"/>
                <a:cs typeface="+mj-cs"/>
              </a:rPr>
              <a:t>Observations</a:t>
            </a:r>
            <a:endParaRPr lang="en-IN" dirty="0"/>
          </a:p>
        </p:txBody>
      </p:sp>
      <p:sp>
        <p:nvSpPr>
          <p:cNvPr id="5" name="Text Placeholder 4">
            <a:extLst>
              <a:ext uri="{FF2B5EF4-FFF2-40B4-BE49-F238E27FC236}">
                <a16:creationId xmlns:a16="http://schemas.microsoft.com/office/drawing/2014/main" id="{B6D0A1A7-3680-4CE2-BB27-BB624F06389C}"/>
              </a:ext>
            </a:extLst>
          </p:cNvPr>
          <p:cNvSpPr>
            <a:spLocks noGrp="1"/>
          </p:cNvSpPr>
          <p:nvPr>
            <p:ph type="body" sz="quarter" idx="13"/>
          </p:nvPr>
        </p:nvSpPr>
        <p:spPr>
          <a:xfrm>
            <a:off x="556800" y="1440000"/>
            <a:ext cx="11078400" cy="4747200"/>
          </a:xfrm>
        </p:spPr>
        <p:txBody>
          <a:bodyPr>
            <a:normAutofit lnSpcReduction="10000"/>
          </a:bodyPr>
          <a:lstStyle/>
          <a:p>
            <a:pPr defTabSz="914377">
              <a:lnSpc>
                <a:spcPct val="90000"/>
              </a:lnSpc>
              <a:spcBef>
                <a:spcPct val="20000"/>
              </a:spcBef>
              <a:spcAft>
                <a:spcPct val="0"/>
              </a:spcAft>
              <a:defRPr/>
            </a:pPr>
            <a:r>
              <a:rPr lang="en-GB" sz="2200" b="1" kern="1200" dirty="0">
                <a:solidFill>
                  <a:schemeClr val="tx1"/>
                </a:solidFill>
                <a:latin typeface="+mn-lt"/>
              </a:rPr>
              <a:t>Observation 2 (related to object hierarchy)</a:t>
            </a:r>
            <a:endParaRPr lang="en-IN" sz="2200" b="1" kern="1200" dirty="0">
              <a:solidFill>
                <a:schemeClr val="tx1"/>
              </a:solidFill>
              <a:latin typeface="+mn-lt"/>
            </a:endParaRPr>
          </a:p>
          <a:p>
            <a:pPr marL="609585" indent="-609585" defTabSz="914377">
              <a:lnSpc>
                <a:spcPct val="90000"/>
              </a:lnSpc>
              <a:spcBef>
                <a:spcPct val="20000"/>
              </a:spcBef>
              <a:spcAft>
                <a:spcPct val="0"/>
              </a:spcAft>
              <a:buClr>
                <a:srgbClr val="C00000"/>
              </a:buClr>
              <a:buBlip>
                <a:blip r:embed="rId2"/>
              </a:buBlip>
              <a:defRPr/>
            </a:pPr>
            <a:r>
              <a:rPr lang="en-IN" sz="1600" kern="1200" dirty="0">
                <a:solidFill>
                  <a:schemeClr val="tx1"/>
                </a:solidFill>
                <a:latin typeface="+mn-lt"/>
              </a:rPr>
              <a:t>TS 28.530</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rPr>
              <a:t>Top Network Slice Subnet or Root Network Slice Subnet relationship to the </a:t>
            </a:r>
            <a:r>
              <a:rPr lang="en-IN" sz="1600" kern="1200" dirty="0" err="1">
                <a:solidFill>
                  <a:schemeClr val="tx1"/>
                </a:solidFill>
                <a:latin typeface="+mn-lt"/>
              </a:rPr>
              <a:t>NetworkSlice</a:t>
            </a:r>
            <a:r>
              <a:rPr lang="en-IN" sz="1600" kern="1200" dirty="0">
                <a:solidFill>
                  <a:schemeClr val="tx1"/>
                </a:solidFill>
                <a:latin typeface="+mn-lt"/>
              </a:rPr>
              <a:t> are not sufficiently specified. </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ea typeface="+mn-ea"/>
                <a:cs typeface="+mn-cs"/>
              </a:rPr>
              <a:t>Clause 4.1.3 provides an illustration of relationship between communication service, network slice, network slice subnet, network slice subnet CN, network slice subnet AN and network slice subnet TN, but such relationship is not specified. </a:t>
            </a:r>
          </a:p>
          <a:p>
            <a:pPr marL="609585" indent="-609585" defTabSz="914377">
              <a:lnSpc>
                <a:spcPct val="90000"/>
              </a:lnSpc>
              <a:spcBef>
                <a:spcPct val="20000"/>
              </a:spcBef>
              <a:spcAft>
                <a:spcPct val="0"/>
              </a:spcAft>
              <a:buClr>
                <a:srgbClr val="C00000"/>
              </a:buClr>
              <a:buBlip>
                <a:blip r:embed="rId2"/>
              </a:buBlip>
              <a:defRPr/>
            </a:pPr>
            <a:r>
              <a:rPr lang="en-IN" sz="1600" kern="1200" dirty="0">
                <a:solidFill>
                  <a:schemeClr val="tx1"/>
                </a:solidFill>
                <a:latin typeface="+mn-lt"/>
              </a:rPr>
              <a:t>TS 28.531</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rPr>
              <a:t>Procedures do not clearly specify the hierarchy for creation. For example, clause 5.1.1 specifies that </a:t>
            </a:r>
            <a:r>
              <a:rPr lang="en-IN" sz="1600" kern="1200" dirty="0" err="1">
                <a:solidFill>
                  <a:schemeClr val="tx1"/>
                </a:solidFill>
                <a:latin typeface="+mn-lt"/>
              </a:rPr>
              <a:t>NetworkSlice</a:t>
            </a:r>
            <a:r>
              <a:rPr lang="en-IN" sz="1600" kern="1200" dirty="0">
                <a:solidFill>
                  <a:schemeClr val="tx1"/>
                </a:solidFill>
                <a:latin typeface="+mn-lt"/>
              </a:rPr>
              <a:t> instance allocation does not specify the root/top </a:t>
            </a:r>
            <a:r>
              <a:rPr lang="en-IN" sz="1600" kern="1200" dirty="0" err="1">
                <a:solidFill>
                  <a:schemeClr val="tx1"/>
                </a:solidFill>
                <a:latin typeface="+mn-lt"/>
              </a:rPr>
              <a:t>NetworkSliceSubnet</a:t>
            </a:r>
            <a:r>
              <a:rPr lang="en-IN" sz="1600" kern="1200" dirty="0">
                <a:solidFill>
                  <a:schemeClr val="tx1"/>
                </a:solidFill>
                <a:latin typeface="+mn-lt"/>
              </a:rPr>
              <a:t> creation and association. This clause also describes the interaction with TN Manager which is not specified in the procedures related to this use case. </a:t>
            </a:r>
          </a:p>
          <a:p>
            <a:pPr marL="609585" indent="-609585" defTabSz="914377">
              <a:lnSpc>
                <a:spcPct val="90000"/>
              </a:lnSpc>
              <a:spcBef>
                <a:spcPct val="20000"/>
              </a:spcBef>
              <a:spcAft>
                <a:spcPct val="0"/>
              </a:spcAft>
              <a:buBlip>
                <a:blip r:embed="rId2"/>
              </a:buBlip>
              <a:defRPr/>
            </a:pPr>
            <a:r>
              <a:rPr lang="en-IN" sz="1600" kern="1200" dirty="0">
                <a:solidFill>
                  <a:schemeClr val="tx1"/>
                </a:solidFill>
                <a:latin typeface="+mn-lt"/>
                <a:ea typeface="+mn-ea"/>
                <a:cs typeface="+mn-cs"/>
              </a:rPr>
              <a:t>TS 28.541</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ea typeface="+mn-ea"/>
                <a:cs typeface="+mn-cs"/>
              </a:rPr>
              <a:t>The relation between </a:t>
            </a:r>
            <a:r>
              <a:rPr lang="en-IN" sz="1600" kern="1200" dirty="0" err="1">
                <a:solidFill>
                  <a:schemeClr val="tx1"/>
                </a:solidFill>
                <a:latin typeface="+mn-lt"/>
                <a:ea typeface="+mn-ea"/>
                <a:cs typeface="+mn-cs"/>
              </a:rPr>
              <a:t>NetworkSlice</a:t>
            </a:r>
            <a:r>
              <a:rPr lang="en-IN" sz="1600" kern="1200" dirty="0">
                <a:solidFill>
                  <a:schemeClr val="tx1"/>
                </a:solidFill>
                <a:latin typeface="+mn-lt"/>
                <a:ea typeface="+mn-ea"/>
                <a:cs typeface="+mn-cs"/>
              </a:rPr>
              <a:t>, </a:t>
            </a:r>
            <a:r>
              <a:rPr lang="en-IN" sz="1600" kern="1200" dirty="0" err="1">
                <a:solidFill>
                  <a:schemeClr val="tx1"/>
                </a:solidFill>
                <a:latin typeface="+mn-lt"/>
                <a:ea typeface="+mn-ea"/>
                <a:cs typeface="+mn-cs"/>
              </a:rPr>
              <a:t>NetworkSliceSubnet</a:t>
            </a:r>
            <a:r>
              <a:rPr lang="en-IN" sz="1600" kern="1200" dirty="0">
                <a:solidFill>
                  <a:schemeClr val="tx1"/>
                </a:solidFill>
                <a:latin typeface="+mn-lt"/>
                <a:ea typeface="+mn-ea"/>
                <a:cs typeface="+mn-cs"/>
              </a:rPr>
              <a:t> related to Top </a:t>
            </a:r>
            <a:r>
              <a:rPr lang="en-IN" sz="1600" kern="1200" dirty="0" err="1">
                <a:solidFill>
                  <a:schemeClr val="tx1"/>
                </a:solidFill>
                <a:latin typeface="+mn-lt"/>
                <a:ea typeface="+mn-ea"/>
                <a:cs typeface="+mn-cs"/>
              </a:rPr>
              <a:t>NetworkSliceSubnet</a:t>
            </a:r>
            <a:r>
              <a:rPr lang="en-IN" sz="1600" kern="1200" dirty="0">
                <a:solidFill>
                  <a:schemeClr val="tx1"/>
                </a:solidFill>
                <a:latin typeface="+mn-lt"/>
                <a:ea typeface="+mn-ea"/>
                <a:cs typeface="+mn-cs"/>
              </a:rPr>
              <a:t>, CN </a:t>
            </a:r>
            <a:r>
              <a:rPr lang="en-IN" sz="1600" kern="1200" dirty="0" err="1">
                <a:solidFill>
                  <a:schemeClr val="tx1"/>
                </a:solidFill>
                <a:latin typeface="+mn-lt"/>
                <a:ea typeface="+mn-ea"/>
                <a:cs typeface="+mn-cs"/>
              </a:rPr>
              <a:t>NetworkSliceSubnet</a:t>
            </a:r>
            <a:r>
              <a:rPr lang="en-IN" sz="1600" kern="1200" dirty="0">
                <a:solidFill>
                  <a:schemeClr val="tx1"/>
                </a:solidFill>
                <a:latin typeface="+mn-lt"/>
                <a:ea typeface="+mn-ea"/>
                <a:cs typeface="+mn-cs"/>
              </a:rPr>
              <a:t> and RAN </a:t>
            </a:r>
            <a:r>
              <a:rPr lang="en-IN" sz="1600" kern="1200" dirty="0" err="1">
                <a:solidFill>
                  <a:schemeClr val="tx1"/>
                </a:solidFill>
                <a:latin typeface="+mn-lt"/>
                <a:ea typeface="+mn-ea"/>
                <a:cs typeface="+mn-cs"/>
              </a:rPr>
              <a:t>NetworkSliceSubnet</a:t>
            </a:r>
            <a:r>
              <a:rPr lang="en-IN" sz="1600" kern="1200" dirty="0">
                <a:solidFill>
                  <a:schemeClr val="tx1"/>
                </a:solidFill>
                <a:latin typeface="+mn-lt"/>
                <a:ea typeface="+mn-ea"/>
                <a:cs typeface="+mn-cs"/>
              </a:rPr>
              <a:t> and the allowed cardinality for the </a:t>
            </a:r>
            <a:r>
              <a:rPr lang="en-IN" sz="1600" kern="1200" dirty="0" err="1">
                <a:solidFill>
                  <a:schemeClr val="tx1"/>
                </a:solidFill>
                <a:latin typeface="+mn-lt"/>
                <a:ea typeface="+mn-ea"/>
                <a:cs typeface="+mn-cs"/>
              </a:rPr>
              <a:t>NetworkSlice</a:t>
            </a:r>
            <a:r>
              <a:rPr lang="en-IN" sz="1600" kern="1200" dirty="0">
                <a:solidFill>
                  <a:schemeClr val="tx1"/>
                </a:solidFill>
                <a:latin typeface="+mn-lt"/>
                <a:ea typeface="+mn-ea"/>
                <a:cs typeface="+mn-cs"/>
              </a:rPr>
              <a:t> and different types of </a:t>
            </a:r>
            <a:r>
              <a:rPr lang="en-IN" sz="1600" kern="1200" dirty="0" err="1">
                <a:solidFill>
                  <a:schemeClr val="tx1"/>
                </a:solidFill>
                <a:latin typeface="+mn-lt"/>
                <a:ea typeface="+mn-ea"/>
                <a:cs typeface="+mn-cs"/>
              </a:rPr>
              <a:t>NetworkSliceSubnet</a:t>
            </a:r>
            <a:r>
              <a:rPr lang="en-IN" sz="1600" kern="1200" dirty="0">
                <a:solidFill>
                  <a:schemeClr val="tx1"/>
                </a:solidFill>
                <a:latin typeface="+mn-lt"/>
                <a:ea typeface="+mn-ea"/>
                <a:cs typeface="+mn-cs"/>
              </a:rPr>
              <a:t> are not specified. For example, Clause 6.3.25.1 specifies that top network slice subnet is a network slice subnet directly associated with the network slice, but it is not specified if RAN network slice subnet and Core network slice subnet are allowed to be directly associated with the network slice or not.</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ea typeface="+mn-ea"/>
                <a:cs typeface="+mn-cs"/>
              </a:rPr>
              <a:t>Clause Annex B specifies the state handling for </a:t>
            </a:r>
            <a:r>
              <a:rPr lang="en-IN" sz="1600" kern="1200" dirty="0" err="1">
                <a:solidFill>
                  <a:schemeClr val="tx1"/>
                </a:solidFill>
                <a:latin typeface="+mn-lt"/>
                <a:ea typeface="+mn-ea"/>
                <a:cs typeface="+mn-cs"/>
              </a:rPr>
              <a:t>NetworkSlice</a:t>
            </a:r>
            <a:r>
              <a:rPr lang="en-IN" sz="1600" kern="1200" dirty="0">
                <a:solidFill>
                  <a:schemeClr val="tx1"/>
                </a:solidFill>
                <a:latin typeface="+mn-lt"/>
                <a:ea typeface="+mn-ea"/>
                <a:cs typeface="+mn-cs"/>
              </a:rPr>
              <a:t> instance and </a:t>
            </a:r>
            <a:r>
              <a:rPr lang="en-IN" sz="1600" kern="1200" dirty="0" err="1">
                <a:solidFill>
                  <a:schemeClr val="tx1"/>
                </a:solidFill>
                <a:latin typeface="+mn-lt"/>
                <a:ea typeface="+mn-ea"/>
                <a:cs typeface="+mn-cs"/>
              </a:rPr>
              <a:t>NetworkSliceSubnet</a:t>
            </a:r>
            <a:r>
              <a:rPr lang="en-IN" sz="1600" kern="1200" dirty="0">
                <a:solidFill>
                  <a:schemeClr val="tx1"/>
                </a:solidFill>
                <a:latin typeface="+mn-lt"/>
                <a:ea typeface="+mn-ea"/>
                <a:cs typeface="+mn-cs"/>
              </a:rPr>
              <a:t> instance, but does not specify the effect of change of state of one MOI over the other. For example, if the </a:t>
            </a:r>
            <a:r>
              <a:rPr lang="en-IN" sz="1600" kern="1200" dirty="0" err="1">
                <a:solidFill>
                  <a:schemeClr val="tx1"/>
                </a:solidFill>
                <a:latin typeface="+mn-lt"/>
                <a:ea typeface="+mn-ea"/>
                <a:cs typeface="+mn-cs"/>
              </a:rPr>
              <a:t>NetworkSlice</a:t>
            </a:r>
            <a:r>
              <a:rPr lang="en-IN" sz="1600" kern="1200" dirty="0">
                <a:solidFill>
                  <a:schemeClr val="tx1"/>
                </a:solidFill>
                <a:latin typeface="+mn-lt"/>
                <a:ea typeface="+mn-ea"/>
                <a:cs typeface="+mn-cs"/>
              </a:rPr>
              <a:t> </a:t>
            </a:r>
            <a:r>
              <a:rPr lang="en-IN" sz="1600" kern="1200" dirty="0" err="1">
                <a:solidFill>
                  <a:schemeClr val="tx1"/>
                </a:solidFill>
                <a:latin typeface="+mn-lt"/>
                <a:ea typeface="+mn-ea"/>
                <a:cs typeface="+mn-cs"/>
              </a:rPr>
              <a:t>administrativeState</a:t>
            </a:r>
            <a:r>
              <a:rPr lang="en-IN" sz="1600" kern="1200" dirty="0">
                <a:solidFill>
                  <a:schemeClr val="tx1"/>
                </a:solidFill>
                <a:latin typeface="+mn-lt"/>
                <a:ea typeface="+mn-ea"/>
                <a:cs typeface="+mn-cs"/>
              </a:rPr>
              <a:t> is configured to locked by the operator, then the effect of the same over all the constituent </a:t>
            </a:r>
            <a:r>
              <a:rPr lang="en-IN" sz="1600" kern="1200" dirty="0" err="1">
                <a:solidFill>
                  <a:schemeClr val="tx1"/>
                </a:solidFill>
                <a:latin typeface="+mn-lt"/>
                <a:ea typeface="+mn-ea"/>
                <a:cs typeface="+mn-cs"/>
              </a:rPr>
              <a:t>NetworkSliceSubnet</a:t>
            </a:r>
            <a:r>
              <a:rPr lang="en-IN" sz="1600" kern="1200" dirty="0">
                <a:solidFill>
                  <a:schemeClr val="tx1"/>
                </a:solidFill>
                <a:latin typeface="+mn-lt"/>
                <a:ea typeface="+mn-ea"/>
                <a:cs typeface="+mn-cs"/>
              </a:rPr>
              <a:t> MOIs and their constituent </a:t>
            </a:r>
            <a:r>
              <a:rPr lang="en-IN" sz="1600" kern="1200" dirty="0" err="1">
                <a:solidFill>
                  <a:schemeClr val="tx1"/>
                </a:solidFill>
                <a:latin typeface="+mn-lt"/>
                <a:ea typeface="+mn-ea"/>
                <a:cs typeface="+mn-cs"/>
              </a:rPr>
              <a:t>NetworkSliceSubnet</a:t>
            </a:r>
            <a:r>
              <a:rPr lang="en-IN" sz="1600" kern="1200" dirty="0">
                <a:solidFill>
                  <a:schemeClr val="tx1"/>
                </a:solidFill>
                <a:latin typeface="+mn-lt"/>
                <a:ea typeface="+mn-ea"/>
                <a:cs typeface="+mn-cs"/>
              </a:rPr>
              <a:t> MOIs is not specified. Also, the effect of configuring </a:t>
            </a:r>
            <a:r>
              <a:rPr lang="en-IN" sz="1600" kern="1200" dirty="0" err="1">
                <a:solidFill>
                  <a:schemeClr val="tx1"/>
                </a:solidFill>
                <a:latin typeface="+mn-lt"/>
                <a:ea typeface="+mn-ea"/>
                <a:cs typeface="+mn-cs"/>
              </a:rPr>
              <a:t>NetworkSlice</a:t>
            </a:r>
            <a:r>
              <a:rPr lang="en-IN" sz="1600" kern="1200" dirty="0">
                <a:solidFill>
                  <a:schemeClr val="tx1"/>
                </a:solidFill>
                <a:latin typeface="+mn-lt"/>
                <a:ea typeface="+mn-ea"/>
                <a:cs typeface="+mn-cs"/>
              </a:rPr>
              <a:t> </a:t>
            </a:r>
            <a:r>
              <a:rPr lang="en-IN" sz="1600" kern="1200" dirty="0" err="1">
                <a:solidFill>
                  <a:schemeClr val="tx1"/>
                </a:solidFill>
                <a:latin typeface="+mn-lt"/>
                <a:ea typeface="+mn-ea"/>
                <a:cs typeface="+mn-cs"/>
              </a:rPr>
              <a:t>administrativeState</a:t>
            </a:r>
            <a:r>
              <a:rPr lang="en-IN" sz="1600" kern="1200" dirty="0">
                <a:solidFill>
                  <a:schemeClr val="tx1"/>
                </a:solidFill>
                <a:latin typeface="+mn-lt"/>
                <a:ea typeface="+mn-ea"/>
                <a:cs typeface="+mn-cs"/>
              </a:rPr>
              <a:t> to locked on the 5G network itself is not specified. </a:t>
            </a:r>
          </a:p>
          <a:p>
            <a:pPr marL="916777" lvl="1" indent="-609585" defTabSz="914377">
              <a:lnSpc>
                <a:spcPct val="90000"/>
              </a:lnSpc>
              <a:spcBef>
                <a:spcPct val="20000"/>
              </a:spcBef>
              <a:spcAft>
                <a:spcPct val="0"/>
              </a:spcAft>
              <a:buBlip>
                <a:blip r:embed="rId2"/>
              </a:buBlip>
              <a:defRPr/>
            </a:pPr>
            <a:endParaRPr lang="en-IN" sz="1600" kern="1200" dirty="0">
              <a:solidFill>
                <a:schemeClr val="tx1"/>
              </a:solidFill>
              <a:latin typeface="+mn-lt"/>
            </a:endParaRPr>
          </a:p>
          <a:p>
            <a:pPr marL="609585" indent="-609585" defTabSz="914377">
              <a:lnSpc>
                <a:spcPct val="90000"/>
              </a:lnSpc>
              <a:spcBef>
                <a:spcPct val="20000"/>
              </a:spcBef>
              <a:spcAft>
                <a:spcPct val="0"/>
              </a:spcAft>
              <a:buBlip>
                <a:blip r:embed="rId2"/>
              </a:buBlip>
              <a:defRPr/>
            </a:pPr>
            <a:endParaRPr lang="en-IN" sz="1600" kern="1200" dirty="0">
              <a:solidFill>
                <a:schemeClr val="tx1"/>
              </a:solidFill>
              <a:latin typeface="+mn-lt"/>
              <a:ea typeface="+mn-ea"/>
              <a:cs typeface="+mn-cs"/>
            </a:endParaRPr>
          </a:p>
          <a:p>
            <a:pPr marL="609585" indent="-609585" defTabSz="914377">
              <a:lnSpc>
                <a:spcPct val="90000"/>
              </a:lnSpc>
              <a:spcBef>
                <a:spcPct val="20000"/>
              </a:spcBef>
              <a:spcAft>
                <a:spcPct val="0"/>
              </a:spcAft>
              <a:buClr>
                <a:srgbClr val="C00000"/>
              </a:buClr>
              <a:buBlip>
                <a:blip r:embed="rId2"/>
              </a:buBlip>
              <a:defRPr/>
            </a:pPr>
            <a:endParaRPr lang="en-IN" sz="1600" kern="1200" dirty="0">
              <a:solidFill>
                <a:schemeClr val="tx1"/>
              </a:solidFill>
              <a:latin typeface="+mn-lt"/>
              <a:ea typeface="+mn-ea"/>
              <a:cs typeface="+mn-cs"/>
            </a:endParaRPr>
          </a:p>
          <a:p>
            <a:endParaRPr lang="en-IN" dirty="0"/>
          </a:p>
        </p:txBody>
      </p:sp>
    </p:spTree>
    <p:extLst>
      <p:ext uri="{BB962C8B-B14F-4D97-AF65-F5344CB8AC3E}">
        <p14:creationId xmlns:p14="http://schemas.microsoft.com/office/powerpoint/2010/main" val="2169027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073DAF-338B-4A61-8310-6FDA606F164F}"/>
              </a:ext>
            </a:extLst>
          </p:cNvPr>
          <p:cNvSpPr>
            <a:spLocks noGrp="1"/>
          </p:cNvSpPr>
          <p:nvPr>
            <p:ph type="body" sz="quarter" idx="10"/>
          </p:nvPr>
        </p:nvSpPr>
        <p:spPr/>
        <p:txBody>
          <a:bodyPr/>
          <a:lstStyle/>
          <a:p>
            <a:endParaRPr lang="en-IN"/>
          </a:p>
        </p:txBody>
      </p:sp>
      <p:sp>
        <p:nvSpPr>
          <p:cNvPr id="3" name="Text Placeholder 2">
            <a:extLst>
              <a:ext uri="{FF2B5EF4-FFF2-40B4-BE49-F238E27FC236}">
                <a16:creationId xmlns:a16="http://schemas.microsoft.com/office/drawing/2014/main" id="{217FB9C9-4520-4DC1-9C33-8BF69DCFF939}"/>
              </a:ext>
            </a:extLst>
          </p:cNvPr>
          <p:cNvSpPr>
            <a:spLocks noGrp="1"/>
          </p:cNvSpPr>
          <p:nvPr>
            <p:ph type="body" sz="quarter" idx="11"/>
          </p:nvPr>
        </p:nvSpPr>
        <p:spPr/>
        <p:txBody>
          <a:bodyPr/>
          <a:lstStyle/>
          <a:p>
            <a:r>
              <a:rPr lang="en-GB" sz="2800" dirty="0">
                <a:solidFill>
                  <a:srgbClr val="FF0000"/>
                </a:solidFill>
                <a:latin typeface="+mj-lt"/>
                <a:ea typeface="+mj-ea"/>
                <a:cs typeface="+mj-cs"/>
              </a:rPr>
              <a:t>Observations</a:t>
            </a:r>
            <a:endParaRPr lang="en-IN" dirty="0"/>
          </a:p>
        </p:txBody>
      </p:sp>
      <p:sp>
        <p:nvSpPr>
          <p:cNvPr id="5" name="Text Placeholder 4">
            <a:extLst>
              <a:ext uri="{FF2B5EF4-FFF2-40B4-BE49-F238E27FC236}">
                <a16:creationId xmlns:a16="http://schemas.microsoft.com/office/drawing/2014/main" id="{B6D0A1A7-3680-4CE2-BB27-BB624F06389C}"/>
              </a:ext>
            </a:extLst>
          </p:cNvPr>
          <p:cNvSpPr>
            <a:spLocks noGrp="1"/>
          </p:cNvSpPr>
          <p:nvPr>
            <p:ph type="body" sz="quarter" idx="13"/>
          </p:nvPr>
        </p:nvSpPr>
        <p:spPr>
          <a:xfrm>
            <a:off x="556800" y="1440000"/>
            <a:ext cx="11078400" cy="4747200"/>
          </a:xfrm>
        </p:spPr>
        <p:txBody>
          <a:bodyPr>
            <a:normAutofit/>
          </a:bodyPr>
          <a:lstStyle/>
          <a:p>
            <a:pPr defTabSz="914377">
              <a:lnSpc>
                <a:spcPct val="90000"/>
              </a:lnSpc>
              <a:spcBef>
                <a:spcPct val="20000"/>
              </a:spcBef>
              <a:spcAft>
                <a:spcPct val="0"/>
              </a:spcAft>
              <a:defRPr/>
            </a:pPr>
            <a:r>
              <a:rPr lang="en-GB" sz="2200" b="1" kern="1200" dirty="0">
                <a:solidFill>
                  <a:schemeClr val="tx1"/>
                </a:solidFill>
                <a:latin typeface="+mn-lt"/>
              </a:rPr>
              <a:t>Observation </a:t>
            </a:r>
            <a:r>
              <a:rPr lang="en-US" sz="2200" b="1" kern="1200" dirty="0">
                <a:solidFill>
                  <a:schemeClr val="tx1"/>
                </a:solidFill>
                <a:latin typeface="+mn-lt"/>
              </a:rPr>
              <a:t>3 (related to shared slices)</a:t>
            </a:r>
            <a:endParaRPr lang="en-IN" sz="1600" kern="1200" dirty="0">
              <a:solidFill>
                <a:schemeClr val="tx1"/>
              </a:solidFill>
              <a:latin typeface="+mn-lt"/>
              <a:ea typeface="+mn-ea"/>
              <a:cs typeface="+mn-cs"/>
            </a:endParaRPr>
          </a:p>
          <a:p>
            <a:pPr marL="609585" indent="-609585" defTabSz="914377">
              <a:lnSpc>
                <a:spcPct val="90000"/>
              </a:lnSpc>
              <a:spcBef>
                <a:spcPct val="20000"/>
              </a:spcBef>
              <a:spcAft>
                <a:spcPct val="0"/>
              </a:spcAft>
              <a:buBlip>
                <a:blip r:embed="rId2"/>
              </a:buBlip>
              <a:defRPr/>
            </a:pPr>
            <a:r>
              <a:rPr lang="en-IN" sz="1600" kern="1200" dirty="0">
                <a:solidFill>
                  <a:schemeClr val="tx1"/>
                </a:solidFill>
                <a:latin typeface="+mn-lt"/>
              </a:rPr>
              <a:t>TS 28.531</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ea typeface="+mn-ea"/>
                <a:cs typeface="+mn-cs"/>
              </a:rPr>
              <a:t>Defines </a:t>
            </a:r>
            <a:r>
              <a:rPr lang="en-IN" sz="1600" kern="1200" dirty="0" err="1">
                <a:solidFill>
                  <a:schemeClr val="tx1"/>
                </a:solidFill>
                <a:latin typeface="+mn-lt"/>
                <a:ea typeface="+mn-ea"/>
                <a:cs typeface="+mn-cs"/>
              </a:rPr>
              <a:t>usecases</a:t>
            </a:r>
            <a:r>
              <a:rPr lang="en-IN" sz="1600" kern="1200" dirty="0">
                <a:solidFill>
                  <a:schemeClr val="tx1"/>
                </a:solidFill>
                <a:latin typeface="+mn-lt"/>
                <a:ea typeface="+mn-ea"/>
                <a:cs typeface="+mn-cs"/>
              </a:rPr>
              <a:t> and procedures for allocation where network slices and network slice subnets are shared. But the effect of state management attributes </a:t>
            </a:r>
            <a:r>
              <a:rPr lang="en-IN" sz="1600" kern="1200" dirty="0" err="1">
                <a:solidFill>
                  <a:schemeClr val="tx1"/>
                </a:solidFill>
                <a:latin typeface="+mn-lt"/>
                <a:ea typeface="+mn-ea"/>
                <a:cs typeface="+mn-cs"/>
              </a:rPr>
              <a:t>administrativeState</a:t>
            </a:r>
            <a:r>
              <a:rPr lang="en-IN" sz="1600" kern="1200" dirty="0">
                <a:solidFill>
                  <a:schemeClr val="tx1"/>
                </a:solidFill>
                <a:latin typeface="+mn-lt"/>
                <a:ea typeface="+mn-ea"/>
                <a:cs typeface="+mn-cs"/>
              </a:rPr>
              <a:t> and </a:t>
            </a:r>
            <a:r>
              <a:rPr lang="en-IN" sz="1600" kern="1200" dirty="0" err="1">
                <a:solidFill>
                  <a:schemeClr val="tx1"/>
                </a:solidFill>
                <a:latin typeface="+mn-lt"/>
                <a:ea typeface="+mn-ea"/>
                <a:cs typeface="+mn-cs"/>
              </a:rPr>
              <a:t>operationalState</a:t>
            </a:r>
            <a:r>
              <a:rPr lang="en-IN" sz="1600" kern="1200" dirty="0">
                <a:solidFill>
                  <a:schemeClr val="tx1"/>
                </a:solidFill>
                <a:latin typeface="+mn-lt"/>
                <a:ea typeface="+mn-ea"/>
                <a:cs typeface="+mn-cs"/>
              </a:rPr>
              <a:t> in such scenarios are not specified. For example, the effect on slices of </a:t>
            </a:r>
            <a:r>
              <a:rPr lang="en-IN" sz="1600" kern="1200" dirty="0" err="1">
                <a:solidFill>
                  <a:schemeClr val="tx1"/>
                </a:solidFill>
                <a:latin typeface="+mn-lt"/>
                <a:ea typeface="+mn-ea"/>
                <a:cs typeface="+mn-cs"/>
              </a:rPr>
              <a:t>NetworkSlice</a:t>
            </a:r>
            <a:r>
              <a:rPr lang="en-IN" sz="1600" kern="1200" dirty="0">
                <a:solidFill>
                  <a:schemeClr val="tx1"/>
                </a:solidFill>
                <a:latin typeface="+mn-lt"/>
                <a:ea typeface="+mn-ea"/>
                <a:cs typeface="+mn-cs"/>
              </a:rPr>
              <a:t> (which supports multiple slices), when </a:t>
            </a:r>
            <a:r>
              <a:rPr lang="en-IN" sz="1600" kern="1200" dirty="0" err="1">
                <a:solidFill>
                  <a:schemeClr val="tx1"/>
                </a:solidFill>
                <a:latin typeface="+mn-lt"/>
                <a:ea typeface="+mn-ea"/>
                <a:cs typeface="+mn-cs"/>
              </a:rPr>
              <a:t>operationalState</a:t>
            </a:r>
            <a:r>
              <a:rPr lang="en-IN" sz="1600" kern="1200" dirty="0">
                <a:solidFill>
                  <a:schemeClr val="tx1"/>
                </a:solidFill>
                <a:latin typeface="+mn-lt"/>
                <a:ea typeface="+mn-ea"/>
                <a:cs typeface="+mn-cs"/>
              </a:rPr>
              <a:t> for one of the constituent </a:t>
            </a:r>
            <a:r>
              <a:rPr lang="en-IN" sz="1600" kern="1200" dirty="0" err="1">
                <a:solidFill>
                  <a:schemeClr val="tx1"/>
                </a:solidFill>
                <a:latin typeface="+mn-lt"/>
                <a:ea typeface="+mn-ea"/>
                <a:cs typeface="+mn-cs"/>
              </a:rPr>
              <a:t>NetworkSliceSubnet</a:t>
            </a:r>
            <a:r>
              <a:rPr lang="en-IN" sz="1600" kern="1200" dirty="0">
                <a:solidFill>
                  <a:schemeClr val="tx1"/>
                </a:solidFill>
                <a:latin typeface="+mn-lt"/>
                <a:ea typeface="+mn-ea"/>
                <a:cs typeface="+mn-cs"/>
              </a:rPr>
              <a:t> is changed to disabled. </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ea typeface="+mn-ea"/>
                <a:cs typeface="+mn-cs"/>
              </a:rPr>
              <a:t>The </a:t>
            </a:r>
            <a:r>
              <a:rPr lang="en-IN" sz="1600" kern="1200" dirty="0" err="1">
                <a:solidFill>
                  <a:schemeClr val="tx1"/>
                </a:solidFill>
                <a:latin typeface="+mn-lt"/>
                <a:ea typeface="+mn-ea"/>
                <a:cs typeface="+mn-cs"/>
              </a:rPr>
              <a:t>NetworkSlice</a:t>
            </a:r>
            <a:r>
              <a:rPr lang="en-IN" sz="1600" kern="1200" dirty="0">
                <a:solidFill>
                  <a:schemeClr val="tx1"/>
                </a:solidFill>
                <a:latin typeface="+mn-lt"/>
                <a:ea typeface="+mn-ea"/>
                <a:cs typeface="+mn-cs"/>
              </a:rPr>
              <a:t> MOI can support slices from multiple PLMNs, and hence multiple operators, hence the effect of state management attributes from slices of one operator might impact the slices of another operator. </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ea typeface="+mn-ea"/>
                <a:cs typeface="+mn-cs"/>
              </a:rPr>
              <a:t>Effect of state management attributes </a:t>
            </a:r>
            <a:r>
              <a:rPr lang="en-IN" sz="1600" kern="1200" dirty="0" err="1">
                <a:solidFill>
                  <a:schemeClr val="tx1"/>
                </a:solidFill>
                <a:latin typeface="+mn-lt"/>
                <a:ea typeface="+mn-ea"/>
                <a:cs typeface="+mn-cs"/>
              </a:rPr>
              <a:t>administrativeState</a:t>
            </a:r>
            <a:r>
              <a:rPr lang="en-IN" sz="1600" kern="1200" dirty="0">
                <a:solidFill>
                  <a:schemeClr val="tx1"/>
                </a:solidFill>
                <a:latin typeface="+mn-lt"/>
                <a:ea typeface="+mn-ea"/>
                <a:cs typeface="+mn-cs"/>
              </a:rPr>
              <a:t> and </a:t>
            </a:r>
            <a:r>
              <a:rPr lang="en-IN" sz="1600" kern="1200" dirty="0" err="1">
                <a:solidFill>
                  <a:schemeClr val="tx1"/>
                </a:solidFill>
                <a:latin typeface="+mn-lt"/>
                <a:ea typeface="+mn-ea"/>
                <a:cs typeface="+mn-cs"/>
              </a:rPr>
              <a:t>operationalState</a:t>
            </a:r>
            <a:r>
              <a:rPr lang="en-IN" sz="1600" kern="1200" dirty="0">
                <a:solidFill>
                  <a:schemeClr val="tx1"/>
                </a:solidFill>
                <a:latin typeface="+mn-lt"/>
                <a:ea typeface="+mn-ea"/>
                <a:cs typeface="+mn-cs"/>
              </a:rPr>
              <a:t> on the managed resources, managed entities, and managed function when the network slices are shared is not specified.  </a:t>
            </a:r>
          </a:p>
          <a:p>
            <a:pPr marL="916777" lvl="1" indent="-609585" defTabSz="914377">
              <a:lnSpc>
                <a:spcPct val="90000"/>
              </a:lnSpc>
              <a:spcBef>
                <a:spcPct val="20000"/>
              </a:spcBef>
              <a:spcAft>
                <a:spcPct val="0"/>
              </a:spcAft>
              <a:buBlip>
                <a:blip r:embed="rId2"/>
              </a:buBlip>
              <a:defRPr/>
            </a:pPr>
            <a:endParaRPr lang="en-IN" sz="1600" kern="1200" dirty="0">
              <a:solidFill>
                <a:schemeClr val="tx1"/>
              </a:solidFill>
              <a:latin typeface="+mn-lt"/>
              <a:ea typeface="+mn-ea"/>
              <a:cs typeface="+mn-cs"/>
            </a:endParaRPr>
          </a:p>
          <a:p>
            <a:pPr marL="609585" indent="-609585" defTabSz="914377">
              <a:lnSpc>
                <a:spcPct val="90000"/>
              </a:lnSpc>
              <a:spcBef>
                <a:spcPct val="20000"/>
              </a:spcBef>
              <a:spcAft>
                <a:spcPct val="0"/>
              </a:spcAft>
              <a:buBlip>
                <a:blip r:embed="rId2"/>
              </a:buBlip>
              <a:defRPr/>
            </a:pPr>
            <a:r>
              <a:rPr lang="en-IN" sz="1600" kern="1200" dirty="0">
                <a:solidFill>
                  <a:schemeClr val="tx1"/>
                </a:solidFill>
                <a:latin typeface="+mn-lt"/>
                <a:ea typeface="+mn-ea"/>
                <a:cs typeface="+mn-cs"/>
              </a:rPr>
              <a:t>TS 28.541</a:t>
            </a:r>
          </a:p>
          <a:p>
            <a:pPr marL="916777" lvl="1" indent="-609585" defTabSz="914377">
              <a:lnSpc>
                <a:spcPct val="90000"/>
              </a:lnSpc>
              <a:spcBef>
                <a:spcPct val="20000"/>
              </a:spcBef>
              <a:spcAft>
                <a:spcPct val="0"/>
              </a:spcAft>
              <a:buBlip>
                <a:blip r:embed="rId2"/>
              </a:buBlip>
              <a:defRPr/>
            </a:pPr>
            <a:r>
              <a:rPr lang="en-IN" sz="1600" kern="1200" dirty="0" err="1">
                <a:solidFill>
                  <a:schemeClr val="tx1"/>
                </a:solidFill>
                <a:latin typeface="+mn-lt"/>
                <a:ea typeface="+mn-ea"/>
                <a:cs typeface="+mn-cs"/>
              </a:rPr>
              <a:t>NetworkSlice</a:t>
            </a:r>
            <a:r>
              <a:rPr lang="en-IN" sz="1600" kern="1200" dirty="0">
                <a:solidFill>
                  <a:schemeClr val="tx1"/>
                </a:solidFill>
                <a:latin typeface="+mn-lt"/>
                <a:ea typeface="+mn-ea"/>
                <a:cs typeface="+mn-cs"/>
              </a:rPr>
              <a:t> has an attribute </a:t>
            </a:r>
            <a:r>
              <a:rPr lang="en-IN" sz="1600" kern="1200" dirty="0" err="1">
                <a:solidFill>
                  <a:schemeClr val="tx1"/>
                </a:solidFill>
                <a:latin typeface="+mn-lt"/>
                <a:ea typeface="+mn-ea"/>
                <a:cs typeface="+mn-cs"/>
              </a:rPr>
              <a:t>serviceProfileList</a:t>
            </a:r>
            <a:r>
              <a:rPr lang="en-IN" sz="1600" kern="1200" dirty="0">
                <a:solidFill>
                  <a:schemeClr val="tx1"/>
                </a:solidFill>
                <a:latin typeface="+mn-lt"/>
                <a:ea typeface="+mn-ea"/>
                <a:cs typeface="+mn-cs"/>
              </a:rPr>
              <a:t> and </a:t>
            </a:r>
            <a:r>
              <a:rPr lang="en-IN" sz="1600" kern="1200" dirty="0" err="1">
                <a:solidFill>
                  <a:schemeClr val="tx1"/>
                </a:solidFill>
                <a:latin typeface="+mn-lt"/>
                <a:ea typeface="+mn-ea"/>
                <a:cs typeface="+mn-cs"/>
              </a:rPr>
              <a:t>ServiceProfile</a:t>
            </a:r>
            <a:r>
              <a:rPr lang="en-IN" sz="1600" kern="1200" dirty="0">
                <a:solidFill>
                  <a:schemeClr val="tx1"/>
                </a:solidFill>
                <a:latin typeface="+mn-lt"/>
                <a:ea typeface="+mn-ea"/>
                <a:cs typeface="+mn-cs"/>
              </a:rPr>
              <a:t> has an attribute list </a:t>
            </a:r>
            <a:r>
              <a:rPr lang="en-IN" sz="1600" kern="1200" dirty="0" err="1">
                <a:solidFill>
                  <a:schemeClr val="tx1"/>
                </a:solidFill>
                <a:latin typeface="+mn-lt"/>
                <a:ea typeface="+mn-ea"/>
                <a:cs typeface="+mn-cs"/>
              </a:rPr>
              <a:t>pLMNInfoList</a:t>
            </a:r>
            <a:r>
              <a:rPr lang="en-IN" sz="1600" kern="1200" dirty="0">
                <a:solidFill>
                  <a:schemeClr val="tx1"/>
                </a:solidFill>
                <a:latin typeface="+mn-lt"/>
                <a:ea typeface="+mn-ea"/>
                <a:cs typeface="+mn-cs"/>
              </a:rPr>
              <a:t>. Similarly, </a:t>
            </a:r>
            <a:r>
              <a:rPr lang="en-IN" sz="1600" kern="1200" dirty="0" err="1">
                <a:solidFill>
                  <a:schemeClr val="tx1"/>
                </a:solidFill>
                <a:latin typeface="+mn-lt"/>
                <a:ea typeface="+mn-ea"/>
                <a:cs typeface="+mn-cs"/>
              </a:rPr>
              <a:t>NetworkSliceSubnet</a:t>
            </a:r>
            <a:r>
              <a:rPr lang="en-IN" sz="1600" kern="1200" dirty="0">
                <a:solidFill>
                  <a:schemeClr val="tx1"/>
                </a:solidFill>
                <a:latin typeface="+mn-lt"/>
                <a:ea typeface="+mn-ea"/>
                <a:cs typeface="+mn-cs"/>
              </a:rPr>
              <a:t> has a list </a:t>
            </a:r>
            <a:r>
              <a:rPr lang="en-IN" sz="1600" kern="1200" dirty="0" err="1">
                <a:solidFill>
                  <a:schemeClr val="tx1"/>
                </a:solidFill>
                <a:latin typeface="+mn-lt"/>
                <a:ea typeface="+mn-ea"/>
                <a:cs typeface="+mn-cs"/>
              </a:rPr>
              <a:t>sliceProfileList</a:t>
            </a:r>
            <a:r>
              <a:rPr lang="en-IN" sz="1600" kern="1200" dirty="0">
                <a:solidFill>
                  <a:schemeClr val="tx1"/>
                </a:solidFill>
                <a:latin typeface="+mn-lt"/>
                <a:ea typeface="+mn-ea"/>
                <a:cs typeface="+mn-cs"/>
              </a:rPr>
              <a:t> and </a:t>
            </a:r>
            <a:r>
              <a:rPr lang="en-IN" sz="1600" kern="1200" dirty="0" err="1">
                <a:solidFill>
                  <a:schemeClr val="tx1"/>
                </a:solidFill>
                <a:latin typeface="+mn-lt"/>
                <a:ea typeface="+mn-ea"/>
                <a:cs typeface="+mn-cs"/>
              </a:rPr>
              <a:t>SliceProfile</a:t>
            </a:r>
            <a:r>
              <a:rPr lang="en-IN" sz="1600" kern="1200" dirty="0">
                <a:solidFill>
                  <a:schemeClr val="tx1"/>
                </a:solidFill>
                <a:latin typeface="+mn-lt"/>
                <a:ea typeface="+mn-ea"/>
                <a:cs typeface="+mn-cs"/>
              </a:rPr>
              <a:t> has a list </a:t>
            </a:r>
            <a:r>
              <a:rPr lang="en-IN" sz="1600" kern="1200" dirty="0" err="1">
                <a:solidFill>
                  <a:schemeClr val="tx1"/>
                </a:solidFill>
                <a:latin typeface="+mn-lt"/>
                <a:ea typeface="+mn-ea"/>
                <a:cs typeface="+mn-cs"/>
              </a:rPr>
              <a:t>pLMNInfoList</a:t>
            </a:r>
            <a:r>
              <a:rPr lang="en-IN" sz="1600" kern="1200" dirty="0">
                <a:solidFill>
                  <a:schemeClr val="tx1"/>
                </a:solidFill>
                <a:latin typeface="+mn-lt"/>
                <a:ea typeface="+mn-ea"/>
                <a:cs typeface="+mn-cs"/>
              </a:rPr>
              <a:t>. This allows the </a:t>
            </a:r>
            <a:r>
              <a:rPr lang="en-IN" sz="1600" kern="1200" dirty="0" err="1">
                <a:solidFill>
                  <a:schemeClr val="tx1"/>
                </a:solidFill>
                <a:latin typeface="+mn-lt"/>
                <a:ea typeface="+mn-ea"/>
                <a:cs typeface="+mn-cs"/>
              </a:rPr>
              <a:t>NetworkSlice</a:t>
            </a:r>
            <a:r>
              <a:rPr lang="en-IN" sz="1600" kern="1200" dirty="0">
                <a:solidFill>
                  <a:schemeClr val="tx1"/>
                </a:solidFill>
                <a:latin typeface="+mn-lt"/>
                <a:ea typeface="+mn-ea"/>
                <a:cs typeface="+mn-cs"/>
              </a:rPr>
              <a:t> and </a:t>
            </a:r>
            <a:r>
              <a:rPr lang="en-IN" sz="1600" kern="1200" dirty="0" err="1">
                <a:solidFill>
                  <a:schemeClr val="tx1"/>
                </a:solidFill>
                <a:latin typeface="+mn-lt"/>
                <a:ea typeface="+mn-ea"/>
                <a:cs typeface="+mn-cs"/>
              </a:rPr>
              <a:t>NetworkSliceSubnet</a:t>
            </a:r>
            <a:r>
              <a:rPr lang="en-IN" sz="1600" kern="1200" dirty="0">
                <a:solidFill>
                  <a:schemeClr val="tx1"/>
                </a:solidFill>
                <a:latin typeface="+mn-lt"/>
                <a:ea typeface="+mn-ea"/>
                <a:cs typeface="+mn-cs"/>
              </a:rPr>
              <a:t> MOI to be shared across operators (PLMNs). </a:t>
            </a:r>
          </a:p>
          <a:p>
            <a:pPr marL="916777" lvl="1" indent="-609585" defTabSz="914377">
              <a:lnSpc>
                <a:spcPct val="90000"/>
              </a:lnSpc>
              <a:spcBef>
                <a:spcPct val="20000"/>
              </a:spcBef>
              <a:spcAft>
                <a:spcPct val="0"/>
              </a:spcAft>
              <a:buBlip>
                <a:blip r:embed="rId2"/>
              </a:buBlip>
              <a:defRPr/>
            </a:pPr>
            <a:r>
              <a:rPr lang="en-IN" sz="1600" kern="1200" dirty="0">
                <a:solidFill>
                  <a:schemeClr val="tx1"/>
                </a:solidFill>
                <a:latin typeface="+mn-lt"/>
                <a:ea typeface="+mn-ea"/>
                <a:cs typeface="+mn-cs"/>
              </a:rPr>
              <a:t>Relation between attributes </a:t>
            </a:r>
            <a:r>
              <a:rPr lang="en-IN" sz="1600" kern="1200" dirty="0" err="1">
                <a:solidFill>
                  <a:schemeClr val="tx1"/>
                </a:solidFill>
                <a:latin typeface="+mn-lt"/>
                <a:ea typeface="+mn-ea"/>
                <a:cs typeface="+mn-cs"/>
              </a:rPr>
              <a:t>SliceProfile.plmnInfoList</a:t>
            </a:r>
            <a:r>
              <a:rPr lang="en-IN" sz="1600" kern="1200" dirty="0">
                <a:solidFill>
                  <a:schemeClr val="tx1"/>
                </a:solidFill>
                <a:latin typeface="+mn-lt"/>
                <a:ea typeface="+mn-ea"/>
                <a:cs typeface="+mn-cs"/>
              </a:rPr>
              <a:t>, and </a:t>
            </a:r>
            <a:r>
              <a:rPr lang="en-IN" sz="1600" kern="1200" dirty="0" err="1">
                <a:solidFill>
                  <a:schemeClr val="tx1"/>
                </a:solidFill>
                <a:latin typeface="+mn-lt"/>
                <a:ea typeface="+mn-ea"/>
                <a:cs typeface="+mn-cs"/>
              </a:rPr>
              <a:t>coverageAreaTAList</a:t>
            </a:r>
            <a:r>
              <a:rPr lang="en-IN" sz="1600" kern="1200" dirty="0">
                <a:solidFill>
                  <a:schemeClr val="tx1"/>
                </a:solidFill>
                <a:latin typeface="+mn-lt"/>
                <a:ea typeface="+mn-ea"/>
                <a:cs typeface="+mn-cs"/>
              </a:rPr>
              <a:t> are not specified. </a:t>
            </a:r>
          </a:p>
          <a:p>
            <a:endParaRPr lang="en-IN" dirty="0"/>
          </a:p>
        </p:txBody>
      </p:sp>
    </p:spTree>
    <p:extLst>
      <p:ext uri="{BB962C8B-B14F-4D97-AF65-F5344CB8AC3E}">
        <p14:creationId xmlns:p14="http://schemas.microsoft.com/office/powerpoint/2010/main" val="27276155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073DAF-338B-4A61-8310-6FDA606F164F}"/>
              </a:ext>
            </a:extLst>
          </p:cNvPr>
          <p:cNvSpPr>
            <a:spLocks noGrp="1"/>
          </p:cNvSpPr>
          <p:nvPr>
            <p:ph type="body" sz="quarter" idx="10"/>
          </p:nvPr>
        </p:nvSpPr>
        <p:spPr/>
        <p:txBody>
          <a:bodyPr/>
          <a:lstStyle/>
          <a:p>
            <a:endParaRPr lang="en-IN" dirty="0"/>
          </a:p>
        </p:txBody>
      </p:sp>
      <p:sp>
        <p:nvSpPr>
          <p:cNvPr id="3" name="Text Placeholder 2">
            <a:extLst>
              <a:ext uri="{FF2B5EF4-FFF2-40B4-BE49-F238E27FC236}">
                <a16:creationId xmlns:a16="http://schemas.microsoft.com/office/drawing/2014/main" id="{217FB9C9-4520-4DC1-9C33-8BF69DCFF939}"/>
              </a:ext>
            </a:extLst>
          </p:cNvPr>
          <p:cNvSpPr>
            <a:spLocks noGrp="1"/>
          </p:cNvSpPr>
          <p:nvPr>
            <p:ph type="body" sz="quarter" idx="11"/>
          </p:nvPr>
        </p:nvSpPr>
        <p:spPr/>
        <p:txBody>
          <a:bodyPr/>
          <a:lstStyle/>
          <a:p>
            <a:r>
              <a:rPr lang="en-GB" sz="2800" dirty="0">
                <a:solidFill>
                  <a:srgbClr val="FF0000"/>
                </a:solidFill>
                <a:latin typeface="+mj-lt"/>
                <a:ea typeface="+mj-ea"/>
                <a:cs typeface="+mj-cs"/>
              </a:rPr>
              <a:t>Proposal</a:t>
            </a:r>
            <a:endParaRPr lang="en-IN" dirty="0"/>
          </a:p>
        </p:txBody>
      </p:sp>
      <p:sp>
        <p:nvSpPr>
          <p:cNvPr id="5" name="Text Placeholder 4">
            <a:extLst>
              <a:ext uri="{FF2B5EF4-FFF2-40B4-BE49-F238E27FC236}">
                <a16:creationId xmlns:a16="http://schemas.microsoft.com/office/drawing/2014/main" id="{B6D0A1A7-3680-4CE2-BB27-BB624F06389C}"/>
              </a:ext>
            </a:extLst>
          </p:cNvPr>
          <p:cNvSpPr>
            <a:spLocks noGrp="1"/>
          </p:cNvSpPr>
          <p:nvPr>
            <p:ph type="body" sz="quarter" idx="13"/>
          </p:nvPr>
        </p:nvSpPr>
        <p:spPr>
          <a:xfrm>
            <a:off x="556800" y="1440000"/>
            <a:ext cx="11078400" cy="4747200"/>
          </a:xfrm>
        </p:spPr>
        <p:txBody>
          <a:bodyPr>
            <a:normAutofit lnSpcReduction="10000"/>
          </a:bodyPr>
          <a:lstStyle/>
          <a:p>
            <a:pPr defTabSz="914377">
              <a:lnSpc>
                <a:spcPct val="90000"/>
              </a:lnSpc>
              <a:spcBef>
                <a:spcPct val="20000"/>
              </a:spcBef>
              <a:spcAft>
                <a:spcPct val="0"/>
              </a:spcAft>
              <a:buClr>
                <a:srgbClr val="C00000"/>
              </a:buClr>
              <a:defRPr/>
            </a:pPr>
            <a:r>
              <a:rPr lang="en-GB" sz="2200" b="1" kern="1200" dirty="0">
                <a:solidFill>
                  <a:schemeClr val="tx1"/>
                </a:solidFill>
                <a:latin typeface="+mn-lt"/>
              </a:rPr>
              <a:t>Proposal 1 (related to definitions and procedures)</a:t>
            </a: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TS 28.530, TS 28.531 and TS 541 need to be enhanced to clearly define the terms, definitions and procedures for management of network slices. </a:t>
            </a: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Terms used in all the SA5 specifications must be consistent, and without clash with terms used in SA2. </a:t>
            </a: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All specified use case should have procedures and involved IOCs and attributes clearly documented. </a:t>
            </a:r>
          </a:p>
          <a:p>
            <a:pPr defTabSz="914377">
              <a:lnSpc>
                <a:spcPct val="90000"/>
              </a:lnSpc>
              <a:spcBef>
                <a:spcPct val="20000"/>
              </a:spcBef>
              <a:spcAft>
                <a:spcPct val="0"/>
              </a:spcAft>
              <a:buClr>
                <a:srgbClr val="C00000"/>
              </a:buClr>
              <a:defRPr/>
            </a:pPr>
            <a:r>
              <a:rPr lang="en-GB" sz="2200" b="1" kern="1200" dirty="0">
                <a:solidFill>
                  <a:schemeClr val="tx1"/>
                </a:solidFill>
                <a:latin typeface="+mn-lt"/>
              </a:rPr>
              <a:t>Proposal 2 (related to object hierarchy)</a:t>
            </a: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The allowed hierarchy between network slice and the different variants of network slice subnets needs to be specified. </a:t>
            </a: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The allowed hierarchy between the different variants of network slice subnets needs to be specified. </a:t>
            </a: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The relation between the states of network slice, the network slice subnets and the managed elements needs to be specified. </a:t>
            </a:r>
          </a:p>
          <a:p>
            <a:pPr defTabSz="914377">
              <a:lnSpc>
                <a:spcPct val="90000"/>
              </a:lnSpc>
              <a:spcBef>
                <a:spcPct val="20000"/>
              </a:spcBef>
              <a:spcAft>
                <a:spcPct val="0"/>
              </a:spcAft>
              <a:buClr>
                <a:srgbClr val="C00000"/>
              </a:buClr>
              <a:defRPr/>
            </a:pPr>
            <a:r>
              <a:rPr lang="en-GB" sz="2000" b="1" kern="1200" dirty="0">
                <a:solidFill>
                  <a:schemeClr val="tx1"/>
                </a:solidFill>
                <a:latin typeface="+mn-lt"/>
              </a:rPr>
              <a:t>Proposal 3 (related to shared slices)</a:t>
            </a:r>
          </a:p>
          <a:p>
            <a:pPr marL="609585" marR="0" lvl="0" indent="-609585" algn="l" defTabSz="914377" rtl="0" eaLnBrk="0" fontAlgn="base" latinLnBrk="0" hangingPunct="0">
              <a:lnSpc>
                <a:spcPct val="90000"/>
              </a:lnSpc>
              <a:spcBef>
                <a:spcPct val="20000"/>
              </a:spcBef>
              <a:spcAft>
                <a:spcPct val="0"/>
              </a:spcAft>
              <a:buClr>
                <a:srgbClr val="C00000"/>
              </a:buClr>
              <a:buSzTx/>
              <a:buFontTx/>
              <a:buBlip>
                <a:blip r:embed="rId2"/>
              </a:buBlip>
              <a:tabLst/>
              <a:defRPr/>
            </a:pPr>
            <a:r>
              <a:rPr kumimoji="0" lang="en-GB" sz="1900" b="0" i="0" u="none" strike="noStrike" kern="1200" cap="none" spc="0" normalizeH="0" baseline="0" noProof="0" dirty="0">
                <a:ln>
                  <a:noFill/>
                </a:ln>
                <a:solidFill>
                  <a:prstClr val="black"/>
                </a:solidFill>
                <a:effectLst/>
                <a:uLnTx/>
                <a:uFillTx/>
                <a:latin typeface="Calibri"/>
                <a:ea typeface="+mn-ea"/>
                <a:cs typeface="+mn-cs"/>
              </a:rPr>
              <a:t>The relation between attributes needs to be specified when </a:t>
            </a:r>
            <a:r>
              <a:rPr kumimoji="0" lang="en-GB" sz="1900" b="0" i="0" u="none" strike="noStrike" kern="1200" cap="none" spc="0" normalizeH="0" baseline="0" noProof="0" dirty="0" err="1">
                <a:ln>
                  <a:noFill/>
                </a:ln>
                <a:solidFill>
                  <a:prstClr val="black"/>
                </a:solidFill>
                <a:effectLst/>
                <a:uLnTx/>
                <a:uFillTx/>
                <a:latin typeface="Calibri"/>
                <a:ea typeface="+mn-ea"/>
                <a:cs typeface="+mn-cs"/>
              </a:rPr>
              <a:t>NetworkSlice</a:t>
            </a:r>
            <a:r>
              <a:rPr kumimoji="0" lang="en-GB" sz="1900" b="0" i="0" u="none" strike="noStrike" kern="1200" cap="none" spc="0" normalizeH="0" baseline="0" noProof="0" dirty="0">
                <a:ln>
                  <a:noFill/>
                </a:ln>
                <a:solidFill>
                  <a:prstClr val="black"/>
                </a:solidFill>
                <a:effectLst/>
                <a:uLnTx/>
                <a:uFillTx/>
                <a:latin typeface="Calibri"/>
                <a:ea typeface="+mn-ea"/>
                <a:cs typeface="+mn-cs"/>
              </a:rPr>
              <a:t> and </a:t>
            </a:r>
            <a:r>
              <a:rPr kumimoji="0" lang="en-GB" sz="1900" b="0" i="0" u="none" strike="noStrike" kern="1200" cap="none" spc="0" normalizeH="0" baseline="0" noProof="0" dirty="0" err="1">
                <a:ln>
                  <a:noFill/>
                </a:ln>
                <a:solidFill>
                  <a:prstClr val="black"/>
                </a:solidFill>
                <a:effectLst/>
                <a:uLnTx/>
                <a:uFillTx/>
                <a:latin typeface="Calibri"/>
                <a:ea typeface="+mn-ea"/>
                <a:cs typeface="+mn-cs"/>
              </a:rPr>
              <a:t>NetworkSlice</a:t>
            </a:r>
            <a:r>
              <a:rPr kumimoji="0" lang="en-GB" sz="1900" b="0" i="0" u="none" strike="noStrike" kern="1200" cap="none" spc="0" normalizeH="0" baseline="0" noProof="0" dirty="0">
                <a:ln>
                  <a:noFill/>
                </a:ln>
                <a:solidFill>
                  <a:prstClr val="black"/>
                </a:solidFill>
                <a:effectLst/>
                <a:uLnTx/>
                <a:uFillTx/>
                <a:latin typeface="Calibri"/>
                <a:ea typeface="+mn-ea"/>
                <a:cs typeface="+mn-cs"/>
              </a:rPr>
              <a:t> subnet MOIs are shared across multiple slices. </a:t>
            </a:r>
          </a:p>
          <a:p>
            <a:pPr marL="609585" marR="0" lvl="0" indent="-609585" algn="l" defTabSz="914377" rtl="0" eaLnBrk="0" fontAlgn="base" latinLnBrk="0" hangingPunct="0">
              <a:lnSpc>
                <a:spcPct val="90000"/>
              </a:lnSpc>
              <a:spcBef>
                <a:spcPct val="20000"/>
              </a:spcBef>
              <a:spcAft>
                <a:spcPct val="0"/>
              </a:spcAft>
              <a:buClr>
                <a:srgbClr val="C00000"/>
              </a:buClr>
              <a:buSzTx/>
              <a:buFontTx/>
              <a:buBlip>
                <a:blip r:embed="rId2"/>
              </a:buBlip>
              <a:tabLst/>
              <a:defRPr/>
            </a:pPr>
            <a:r>
              <a:rPr kumimoji="0" lang="en-GB" sz="1900" b="0" i="0" u="none" strike="noStrike" kern="1200" cap="none" spc="0" normalizeH="0" baseline="0" noProof="0" dirty="0">
                <a:ln>
                  <a:noFill/>
                </a:ln>
                <a:solidFill>
                  <a:prstClr val="black"/>
                </a:solidFill>
                <a:effectLst/>
                <a:uLnTx/>
                <a:uFillTx/>
                <a:latin typeface="Calibri"/>
                <a:ea typeface="+mn-ea"/>
                <a:cs typeface="+mn-cs"/>
              </a:rPr>
              <a:t>The effect of state management attributes needs to be specified when the </a:t>
            </a:r>
            <a:r>
              <a:rPr kumimoji="0" lang="en-GB" sz="1900" b="0" i="0" u="none" strike="noStrike" kern="1200" cap="none" spc="0" normalizeH="0" baseline="0" noProof="0" dirty="0" err="1">
                <a:ln>
                  <a:noFill/>
                </a:ln>
                <a:solidFill>
                  <a:prstClr val="black"/>
                </a:solidFill>
                <a:effectLst/>
                <a:uLnTx/>
                <a:uFillTx/>
                <a:latin typeface="Calibri"/>
                <a:ea typeface="+mn-ea"/>
                <a:cs typeface="+mn-cs"/>
              </a:rPr>
              <a:t>NetworkSlice</a:t>
            </a:r>
            <a:r>
              <a:rPr kumimoji="0" lang="en-GB" sz="1900" b="0" i="0" u="none" strike="noStrike" kern="1200" cap="none" spc="0" normalizeH="0" baseline="0" noProof="0" dirty="0">
                <a:ln>
                  <a:noFill/>
                </a:ln>
                <a:solidFill>
                  <a:prstClr val="black"/>
                </a:solidFill>
                <a:effectLst/>
                <a:uLnTx/>
                <a:uFillTx/>
                <a:latin typeface="Calibri"/>
                <a:ea typeface="+mn-ea"/>
                <a:cs typeface="+mn-cs"/>
              </a:rPr>
              <a:t> and </a:t>
            </a:r>
            <a:r>
              <a:rPr kumimoji="0" lang="en-GB" sz="1900" b="0" i="0" u="none" strike="noStrike" kern="1200" cap="none" spc="0" normalizeH="0" baseline="0" noProof="0" dirty="0" err="1">
                <a:ln>
                  <a:noFill/>
                </a:ln>
                <a:solidFill>
                  <a:prstClr val="black"/>
                </a:solidFill>
                <a:effectLst/>
                <a:uLnTx/>
                <a:uFillTx/>
                <a:latin typeface="Calibri"/>
                <a:ea typeface="+mn-ea"/>
                <a:cs typeface="+mn-cs"/>
              </a:rPr>
              <a:t>NetworkSlice</a:t>
            </a:r>
            <a:r>
              <a:rPr kumimoji="0" lang="en-GB" sz="1900" b="0" i="0" u="none" strike="noStrike" kern="1200" cap="none" spc="0" normalizeH="0" baseline="0" noProof="0" dirty="0">
                <a:ln>
                  <a:noFill/>
                </a:ln>
                <a:solidFill>
                  <a:prstClr val="black"/>
                </a:solidFill>
                <a:effectLst/>
                <a:uLnTx/>
                <a:uFillTx/>
                <a:latin typeface="Calibri"/>
                <a:ea typeface="+mn-ea"/>
                <a:cs typeface="+mn-cs"/>
              </a:rPr>
              <a:t> subnet MOIs are shared across multiple slices. </a:t>
            </a:r>
          </a:p>
          <a:p>
            <a:pPr defTabSz="914377">
              <a:lnSpc>
                <a:spcPct val="90000"/>
              </a:lnSpc>
              <a:spcBef>
                <a:spcPct val="20000"/>
              </a:spcBef>
              <a:spcAft>
                <a:spcPct val="0"/>
              </a:spcAft>
              <a:buClr>
                <a:srgbClr val="C00000"/>
              </a:buClr>
              <a:defRPr/>
            </a:pPr>
            <a:endParaRPr lang="en-GB" sz="1900" kern="1200" dirty="0">
              <a:solidFill>
                <a:schemeClr val="tx1"/>
              </a:solidFill>
              <a:latin typeface="+mn-lt"/>
            </a:endParaRPr>
          </a:p>
          <a:p>
            <a:endParaRPr lang="en-IN" dirty="0"/>
          </a:p>
        </p:txBody>
      </p:sp>
    </p:spTree>
    <p:extLst>
      <p:ext uri="{BB962C8B-B14F-4D97-AF65-F5344CB8AC3E}">
        <p14:creationId xmlns:p14="http://schemas.microsoft.com/office/powerpoint/2010/main" val="3773591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3021" y="3296097"/>
            <a:ext cx="8221835" cy="519616"/>
          </a:xfrm>
        </p:spPr>
        <p:txBody>
          <a:bodyPr/>
          <a:lstStyle/>
          <a:p>
            <a:r>
              <a:rPr lang="en-US" sz="4400" dirty="0"/>
              <a:t>Thank you!</a:t>
            </a:r>
          </a:p>
        </p:txBody>
      </p:sp>
    </p:spTree>
    <p:extLst>
      <p:ext uri="{BB962C8B-B14F-4D97-AF65-F5344CB8AC3E}">
        <p14:creationId xmlns:p14="http://schemas.microsoft.com/office/powerpoint/2010/main" val="1195480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613C568A-0C46-4592-BB68-CDB41342D77A}">
  <ds:schemaRefs>
    <ds:schemaRef ds:uri="http://purl.org/dc/elements/1.1/"/>
    <ds:schemaRef ds:uri="http://schemas.microsoft.com/office/2006/metadata/properties"/>
    <ds:schemaRef ds:uri="http://purl.org/dc/term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62226</TotalTime>
  <Words>1124</Words>
  <Application>Microsoft Office PowerPoint</Application>
  <PresentationFormat>Widescreen</PresentationFormat>
  <Paragraphs>62</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Nokia Pure Text</vt:lpstr>
      <vt:lpstr>Times New Roman</vt:lpstr>
      <vt:lpstr>Office Theme</vt:lpstr>
      <vt:lpstr>    Discussion to Correct inconsistencies in Network Slicing S5-224292 </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 Srilakshmi (Nokia - IN/Bangalore)</cp:lastModifiedBy>
  <cp:revision>437</cp:revision>
  <dcterms:created xsi:type="dcterms:W3CDTF">2019-03-13T01:38:36Z</dcterms:created>
  <dcterms:modified xsi:type="dcterms:W3CDTF">2022-06-17T19:31:25Z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